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31" r:id="rId5"/>
    <p:sldId id="332" r:id="rId6"/>
    <p:sldId id="333" r:id="rId7"/>
    <p:sldId id="334" r:id="rId8"/>
    <p:sldId id="336" r:id="rId9"/>
    <p:sldId id="338" r:id="rId10"/>
    <p:sldId id="337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31"/>
            <p14:sldId id="332"/>
            <p14:sldId id="333"/>
            <p14:sldId id="334"/>
            <p14:sldId id="336"/>
            <p14:sldId id="338"/>
            <p14:sldId id="337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0505EB"/>
    <a:srgbClr val="C9F1FF"/>
    <a:srgbClr val="FF6699"/>
    <a:srgbClr val="CC9900"/>
    <a:srgbClr val="FF8989"/>
    <a:srgbClr val="8BEAFD"/>
    <a:srgbClr val="CC66FF"/>
    <a:srgbClr val="F88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12_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ON A FARM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0277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12_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7093" y="2011146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069684" y="3935241"/>
          <a:ext cx="2153772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ON A FARM</a:t>
          </a:r>
          <a:endParaRPr lang="cs-CZ" sz="2500" b="1" kern="1200" dirty="0"/>
        </a:p>
      </dsp:txBody>
      <dsp:txXfrm>
        <a:off x="4101745" y="3967302"/>
        <a:ext cx="2089650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4.WMF"/><Relationship Id="rId3" Type="http://schemas.openxmlformats.org/officeDocument/2006/relationships/image" Target="../media/image2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3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3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4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5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3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18.png"/><Relationship Id="rId9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1181283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21.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11. 2012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horse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pig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rabbit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chicken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rooster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duck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pigeon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sheep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hen, a dog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názvy některých zvířat z farmy, procvičují jednotné a množné číslo.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ON A FARM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932232" y="3762342"/>
            <a:ext cx="4211287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ON A FARM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4980"/>
              <a:gd name="adj2" fmla="val 4036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980728"/>
            <a:ext cx="5952736" cy="542117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70834"/>
            <a:ext cx="5328592" cy="1141942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THIS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A FARM.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816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5237" y="4906279"/>
            <a:ext cx="864310" cy="105134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93296" y="59225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RABBIT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3198" y="2773371"/>
            <a:ext cx="217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CHICKEN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4343" y="2004606"/>
            <a:ext cx="22227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ROOSTER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2156" y="4547393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PIG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318101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GOAT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91010" y="615337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COW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78925" y="376178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HORSE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156" y="1922807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2373" y="964634"/>
            <a:ext cx="1104249" cy="115596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58" y="3306947"/>
            <a:ext cx="1699952" cy="12530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249" y="2737211"/>
            <a:ext cx="1761423" cy="21090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2123" y="4054896"/>
            <a:ext cx="2825967" cy="209848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9722" y="2338317"/>
            <a:ext cx="1682575" cy="169696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640" y="1587367"/>
            <a:ext cx="1106792" cy="994898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6075834" y="2120599"/>
            <a:ext cx="1420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DUCK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0249" y="5458911"/>
            <a:ext cx="708370" cy="75237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6816394" y="6211286"/>
            <a:ext cx="209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PIGEON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047" y="276521"/>
            <a:ext cx="1216404" cy="1235264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584905" y="814028"/>
            <a:ext cx="1329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DOG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339" y="410437"/>
            <a:ext cx="768438" cy="1101348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1436777" y="461665"/>
            <a:ext cx="217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HEN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165" y="410437"/>
            <a:ext cx="1730198" cy="16561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4406971" y="1658934"/>
            <a:ext cx="16688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SHEEP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1042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21" grpId="0"/>
      <p:bldP spid="23" grpId="0"/>
      <p:bldP spid="27" grpId="0"/>
      <p:bldP spid="29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848" y="4840502"/>
            <a:ext cx="658621" cy="80114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11960" y="6307467"/>
            <a:ext cx="115212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PIG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6187382"/>
            <a:ext cx="217503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ROOSTER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12" y="4072596"/>
            <a:ext cx="636778" cy="63677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1256" y="646111"/>
            <a:ext cx="746373" cy="78132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4000" y="5030365"/>
            <a:ext cx="856405" cy="63123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4569" y="3679069"/>
            <a:ext cx="847670" cy="101495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000" y="5842014"/>
            <a:ext cx="1086809" cy="80703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72" y="5751808"/>
            <a:ext cx="979071" cy="98744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60" y="3261946"/>
            <a:ext cx="810189" cy="72828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722" y="2470060"/>
            <a:ext cx="535568" cy="56883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2335" y="1583402"/>
            <a:ext cx="922769" cy="937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60" y="1343960"/>
            <a:ext cx="639445" cy="91647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8026" y="2673394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4105006" y="6246695"/>
            <a:ext cx="166886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SHEEP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71688" y="6203268"/>
            <a:ext cx="150612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GOAT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1688" y="6187381"/>
            <a:ext cx="135815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COW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28912" y="6219502"/>
            <a:ext cx="190396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PIGEON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05006" y="6203268"/>
            <a:ext cx="172819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RABBIT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2453" y="6277586"/>
            <a:ext cx="172819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HORSE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0423" y="6203267"/>
            <a:ext cx="142076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DUCK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71079" y="6174993"/>
            <a:ext cx="1329721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DOG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6135469"/>
            <a:ext cx="122413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29938" y="6135469"/>
            <a:ext cx="201622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CHICKEN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925" y="151851"/>
            <a:ext cx="1035798" cy="1192109"/>
          </a:xfrm>
          <a:prstGeom prst="rect">
            <a:avLst/>
          </a:prstGeom>
        </p:spPr>
      </p:pic>
      <p:sp>
        <p:nvSpPr>
          <p:cNvPr id="33" name="Obláček 32"/>
          <p:cNvSpPr/>
          <p:nvPr/>
        </p:nvSpPr>
        <p:spPr>
          <a:xfrm>
            <a:off x="3706795" y="260647"/>
            <a:ext cx="2376264" cy="776127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01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1916832"/>
            <a:ext cx="1303934" cy="1823314"/>
          </a:xfrm>
          <a:prstGeom prst="rect">
            <a:avLst/>
          </a:prstGeom>
        </p:spPr>
      </p:pic>
      <p:sp>
        <p:nvSpPr>
          <p:cNvPr id="4" name="Oválný popisek 3"/>
          <p:cNvSpPr/>
          <p:nvPr/>
        </p:nvSpPr>
        <p:spPr>
          <a:xfrm>
            <a:off x="461361" y="1268760"/>
            <a:ext cx="6545032" cy="2376264"/>
          </a:xfrm>
          <a:prstGeom prst="wedgeEllipseCallout">
            <a:avLst>
              <a:gd name="adj1" fmla="val 65379"/>
              <a:gd name="adj2" fmla="val -1051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NAME IS JIM.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HAVE A LITTLE FARM.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HAVE A COW, A HORSE, A RABBIT AND TWO DOGS.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LIKE MY FARM.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95736" y="225944"/>
            <a:ext cx="6160532" cy="702766"/>
          </a:xfrm>
          <a:prstGeom prst="cloudCallout">
            <a:avLst>
              <a:gd name="adj1" fmla="val -59614"/>
              <a:gd name="adj2" fmla="val 248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Choose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right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animals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32656"/>
            <a:ext cx="1035798" cy="119210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031" y="5961035"/>
            <a:ext cx="658621" cy="8011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58" y="6113365"/>
            <a:ext cx="636778" cy="6367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3149" y="5804792"/>
            <a:ext cx="746373" cy="7813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591" y="6083682"/>
            <a:ext cx="856405" cy="63123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778" y="5661372"/>
            <a:ext cx="847670" cy="10149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217" y="5842014"/>
            <a:ext cx="1086809" cy="8070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9" y="5742425"/>
            <a:ext cx="979071" cy="9874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974656"/>
            <a:ext cx="810189" cy="7282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4031" y="6149793"/>
            <a:ext cx="535568" cy="56883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186" y="5785123"/>
            <a:ext cx="639445" cy="9164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58974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412" y="5709101"/>
            <a:ext cx="922769" cy="9370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883" y="5711971"/>
            <a:ext cx="922769" cy="9370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263" y="5621239"/>
            <a:ext cx="847670" cy="101495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520" y="5617363"/>
            <a:ext cx="746373" cy="78132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931" y="58122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3335" y="58974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2333" y="5867718"/>
            <a:ext cx="746373" cy="78132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616" y="5727478"/>
            <a:ext cx="1086809" cy="80703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617" y="5994414"/>
            <a:ext cx="1086809" cy="80703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586" y="5742425"/>
            <a:ext cx="639445" cy="91647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186" y="5687978"/>
            <a:ext cx="639445" cy="91647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585" y="5711971"/>
            <a:ext cx="639445" cy="91647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358" y="6083682"/>
            <a:ext cx="636778" cy="63677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58" y="5974656"/>
            <a:ext cx="636778" cy="63677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263" y="5666684"/>
            <a:ext cx="636778" cy="63677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8647" y="5737603"/>
            <a:ext cx="535568" cy="56883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433" y="6067360"/>
            <a:ext cx="535568" cy="5688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308" y="6217833"/>
            <a:ext cx="535568" cy="56883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42" y="5985523"/>
            <a:ext cx="658621" cy="80114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737" y="5636429"/>
            <a:ext cx="658621" cy="8011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597" y="5806338"/>
            <a:ext cx="856405" cy="63123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154" y="6057976"/>
            <a:ext cx="856405" cy="63123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0521" y="6113365"/>
            <a:ext cx="856405" cy="631239"/>
          </a:xfrm>
          <a:prstGeom prst="rect">
            <a:avLst/>
          </a:prstGeom>
        </p:spPr>
      </p:pic>
      <p:cxnSp>
        <p:nvCxnSpPr>
          <p:cNvPr id="44" name="Přímá spojnice 43"/>
          <p:cNvCxnSpPr/>
          <p:nvPr/>
        </p:nvCxnSpPr>
        <p:spPr>
          <a:xfrm>
            <a:off x="323528" y="5301685"/>
            <a:ext cx="8494124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528" y="4797152"/>
            <a:ext cx="8494124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67544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676456" y="486916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55642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195399" y="4797629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558958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884442" y="4797629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344625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704930" y="4833633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031905" y="4825427"/>
            <a:ext cx="0" cy="4757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444217" y="483315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869599" y="4839281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283968" y="481713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693769" y="4839281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058122" y="482542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68102" y="482542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895448" y="485869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354410" y="485869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764797" y="486916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223149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596336" y="485096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7979866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8356268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4" name="Obrázek 7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1893" y="5500501"/>
            <a:ext cx="922769" cy="937076"/>
          </a:xfrm>
          <a:prstGeom prst="rect">
            <a:avLst/>
          </a:prstGeom>
        </p:spPr>
      </p:pic>
      <p:pic>
        <p:nvPicPr>
          <p:cNvPr id="75" name="Obrázek 7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1842" y="5726918"/>
            <a:ext cx="922769" cy="937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45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1454938" y="188639"/>
            <a:ext cx="7608649" cy="2265815"/>
          </a:xfrm>
          <a:prstGeom prst="wedgeEllipseCallout">
            <a:avLst>
              <a:gd name="adj1" fmla="val -52146"/>
              <a:gd name="adj2" fmla="val -24486"/>
            </a:avLst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NAME IS JACK.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HAVE A BIG FARM.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HAVE COWS, HENS, RABBITS, SHEEP, PIGEONS,PIGS, A ROOSTER AND TWO DOGS.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031" y="5961035"/>
            <a:ext cx="658621" cy="8011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58" y="6113365"/>
            <a:ext cx="636778" cy="6367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3149" y="5804792"/>
            <a:ext cx="746373" cy="7813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0591" y="6083682"/>
            <a:ext cx="856405" cy="63123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7778" y="5661372"/>
            <a:ext cx="847670" cy="10149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4217" y="5842014"/>
            <a:ext cx="1086809" cy="8070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209" y="5742425"/>
            <a:ext cx="979071" cy="9874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974656"/>
            <a:ext cx="810189" cy="72828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4031" y="6149793"/>
            <a:ext cx="535568" cy="56883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186" y="5785123"/>
            <a:ext cx="639445" cy="9164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58974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412" y="5709101"/>
            <a:ext cx="922769" cy="93707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883" y="5711971"/>
            <a:ext cx="922769" cy="9370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263" y="5621239"/>
            <a:ext cx="847670" cy="101495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520" y="5617363"/>
            <a:ext cx="746373" cy="78132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4931" y="58122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3335" y="5897497"/>
            <a:ext cx="841462" cy="805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2333" y="5867718"/>
            <a:ext cx="746373" cy="78132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616" y="5727478"/>
            <a:ext cx="1086809" cy="807033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617" y="5994414"/>
            <a:ext cx="1086809" cy="80703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586" y="5742425"/>
            <a:ext cx="639445" cy="91647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2186" y="5687978"/>
            <a:ext cx="639445" cy="91647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4585" y="5711971"/>
            <a:ext cx="639445" cy="91647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358" y="6083682"/>
            <a:ext cx="636778" cy="63677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58" y="5974656"/>
            <a:ext cx="636778" cy="63677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263" y="5666684"/>
            <a:ext cx="636778" cy="63677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8647" y="5737603"/>
            <a:ext cx="535568" cy="56883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433" y="6067360"/>
            <a:ext cx="535568" cy="56883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4308" y="6217833"/>
            <a:ext cx="535568" cy="56883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42" y="5985523"/>
            <a:ext cx="658621" cy="80114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737" y="5636429"/>
            <a:ext cx="658621" cy="801148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597" y="5806338"/>
            <a:ext cx="856405" cy="63123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154" y="6057976"/>
            <a:ext cx="856405" cy="63123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0521" y="6113365"/>
            <a:ext cx="856405" cy="631239"/>
          </a:xfrm>
          <a:prstGeom prst="rect">
            <a:avLst/>
          </a:prstGeom>
        </p:spPr>
      </p:pic>
      <p:cxnSp>
        <p:nvCxnSpPr>
          <p:cNvPr id="44" name="Přímá spojnice 43"/>
          <p:cNvCxnSpPr/>
          <p:nvPr/>
        </p:nvCxnSpPr>
        <p:spPr>
          <a:xfrm>
            <a:off x="323528" y="5301685"/>
            <a:ext cx="8494124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528" y="4797152"/>
            <a:ext cx="8494124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67544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676456" y="486916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55642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195399" y="4797629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558958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884442" y="4797629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344625" y="479715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704930" y="4833633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031905" y="4825427"/>
            <a:ext cx="0" cy="4757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444217" y="483315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869599" y="4839281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283968" y="4817132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693769" y="4839281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058122" y="482542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68102" y="482542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895448" y="485869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354410" y="485869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764797" y="486916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223149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596336" y="4850967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7979866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8356268" y="4878676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9" name="Obrázek 6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808" y="188640"/>
            <a:ext cx="1389888" cy="1841602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411" y="5615144"/>
            <a:ext cx="922769" cy="937076"/>
          </a:xfrm>
          <a:prstGeom prst="rect">
            <a:avLst/>
          </a:prstGeom>
        </p:spPr>
      </p:pic>
      <p:pic>
        <p:nvPicPr>
          <p:cNvPr id="71" name="Obrázek 7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957" y="5807528"/>
            <a:ext cx="922769" cy="937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74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297703"/>
              </p:ext>
            </p:extLst>
          </p:nvPr>
        </p:nvGraphicFramePr>
        <p:xfrm>
          <a:off x="1691680" y="1988840"/>
          <a:ext cx="6095999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7567" y="890627"/>
            <a:ext cx="849694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               THERE ARE 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_ _ _ _ _   _ _ _ _   _ _ _ _ _ _ _   _ _    _ _ _    _ _ _  _ _ _ _ . 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858" y="190961"/>
            <a:ext cx="1035798" cy="1192109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483768" y="190961"/>
            <a:ext cx="4896544" cy="776127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FIND ANIMALS.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88" y="5095536"/>
            <a:ext cx="515168" cy="6266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4329">
            <a:off x="925591" y="5250834"/>
            <a:ext cx="436524" cy="4365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1631" y="2624189"/>
            <a:ext cx="554192" cy="5801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835" y="5478729"/>
            <a:ext cx="600447" cy="4425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3963" y="4513392"/>
            <a:ext cx="713060" cy="8537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4569" y="5978149"/>
            <a:ext cx="794488" cy="5899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749" y="2213787"/>
            <a:ext cx="694537" cy="70047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385" y="4440887"/>
            <a:ext cx="595361" cy="5351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556" y="3150611"/>
            <a:ext cx="618552" cy="62814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342" y="3791842"/>
            <a:ext cx="511804" cy="73353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8103" y="3633414"/>
            <a:ext cx="720954" cy="690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79" y="5815198"/>
            <a:ext cx="616361" cy="70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69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604573"/>
              </p:ext>
            </p:extLst>
          </p:nvPr>
        </p:nvGraphicFramePr>
        <p:xfrm>
          <a:off x="1691680" y="1988840"/>
          <a:ext cx="6095999" cy="45720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FF00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rgbClr val="00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FF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505EB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505E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505EB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505E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505EB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505E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505EB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505E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505EB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505EB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W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134076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THERE ARE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SEVEN GREY PIGEONS ON THE BIG FARM.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627784" y="201949"/>
            <a:ext cx="4896544" cy="776127"/>
          </a:xfrm>
          <a:prstGeom prst="cloudCallout">
            <a:avLst>
              <a:gd name="adj1" fmla="val -65190"/>
              <a:gd name="adj2" fmla="val 1161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929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85" y="1019637"/>
            <a:ext cx="856895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MC900149622 (farma)     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MC90030437 (králík)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MC900436378 (kuře)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MC900192289 (kohout)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MC900192277 (prase)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MC900192227 (kůň)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MC900192161 (kráva)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MC900324454 (koza)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MC900192189 (kachna)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MC900109261 (holub)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MC90038516 (slepice)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MC900424142 </a:t>
            </a:r>
            <a:r>
              <a:rPr lang="cs-CZ" sz="2000" dirty="0"/>
              <a:t>(ovečka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MC90027952 (farmář s černým trikem)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MC900186114 (farmář s bílým trikem)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95190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1215</TotalTime>
  <Words>504</Words>
  <Application>Microsoft Office PowerPoint</Application>
  <PresentationFormat>Předvádění na obrazovce (4:3)</PresentationFormat>
  <Paragraphs>213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117</cp:revision>
  <dcterms:created xsi:type="dcterms:W3CDTF">2012-09-11T13:55:05Z</dcterms:created>
  <dcterms:modified xsi:type="dcterms:W3CDTF">2013-04-22T07:29:34Z</dcterms:modified>
</cp:coreProperties>
</file>