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47" r:id="rId5"/>
    <p:sldId id="348" r:id="rId6"/>
    <p:sldId id="349" r:id="rId7"/>
    <p:sldId id="350" r:id="rId8"/>
    <p:sldId id="355" r:id="rId9"/>
    <p:sldId id="351" r:id="rId10"/>
    <p:sldId id="352" r:id="rId11"/>
    <p:sldId id="353" r:id="rId12"/>
    <p:sldId id="354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47"/>
            <p14:sldId id="348"/>
            <p14:sldId id="349"/>
            <p14:sldId id="350"/>
            <p14:sldId id="355"/>
            <p14:sldId id="351"/>
            <p14:sldId id="352"/>
            <p14:sldId id="353"/>
            <p14:sldId id="354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00FFFF"/>
    <a:srgbClr val="FF6699"/>
    <a:srgbClr val="00FF00"/>
    <a:srgbClr val="0505EB"/>
    <a:srgbClr val="FF0066"/>
    <a:srgbClr val="FF3300"/>
    <a:srgbClr val="8BEAFD"/>
    <a:srgbClr val="CC9900"/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14_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MY BODY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6000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14_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135222" y="3935241"/>
          <a:ext cx="202269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MY BODY</a:t>
          </a:r>
          <a:endParaRPr lang="cs-CZ" sz="2500" b="1" kern="1200" dirty="0"/>
        </a:p>
      </dsp:txBody>
      <dsp:txXfrm>
        <a:off x="4167283" y="3967302"/>
        <a:ext cx="195857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443614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363272" cy="5361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5. 12. 2012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body,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head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leg,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tail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arm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hand,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foot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hair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eye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nose,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mouth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neck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anglickým pojmenováním lidského těla. Používají sloveso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v jednoduchých větách. Procvičují si některé barvy.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MY BODY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5604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263039" y="3565732"/>
            <a:ext cx="3744417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MY BODY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3566"/>
              <a:gd name="adj2" fmla="val 7010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76672"/>
            <a:ext cx="4536504" cy="522110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940152" y="924905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 HEAD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282561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 BODY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64046" y="431590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 LEG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52883" y="308722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  <a:latin typeface="Comic Sans MS" pitchFamily="66" charset="0"/>
              </a:rPr>
              <a:t>A TAIL</a:t>
            </a:r>
            <a:endParaRPr lang="cs-CZ" sz="28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1130068" y="5489554"/>
            <a:ext cx="6984776" cy="114194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HAVE A HEAD, A BODY, FOUR LEGS AND A TAIL.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59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021499"/>
            <a:ext cx="6120681" cy="407711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2699792" y="188640"/>
            <a:ext cx="5256584" cy="1141942"/>
          </a:xfrm>
          <a:prstGeom prst="cloudCallout">
            <a:avLst>
              <a:gd name="adj1" fmla="val -66278"/>
              <a:gd name="adj2" fmla="val -415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WHAT DO YOU HAVE? </a:t>
            </a:r>
            <a:r>
              <a:rPr lang="cs-CZ" sz="2400" b="1" smtClean="0">
                <a:solidFill>
                  <a:schemeClr val="tx1"/>
                </a:solidFill>
                <a:latin typeface="Comic Sans MS" pitchFamily="66" charset="0"/>
              </a:rPr>
              <a:t>POINT.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43569" y="240172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A HEAD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507025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A LEG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48264" y="427393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AN ARM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3834" y="3486523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A HAND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74683" y="558924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A FOOT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74683" y="4329577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A BODY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710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455" y="166192"/>
            <a:ext cx="1440160" cy="1657493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2876592" y="166192"/>
            <a:ext cx="3024336" cy="958999"/>
          </a:xfrm>
          <a:prstGeom prst="cloudCallout">
            <a:avLst>
              <a:gd name="adj1" fmla="val -79563"/>
              <a:gd name="adj2" fmla="val 307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278622"/>
            <a:ext cx="4595110" cy="519230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14774" y="1857811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AN ARM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8997" y="4727962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LEG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37088" y="2655315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HAND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774" y="3681834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FOOT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5801297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FOOT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19164" y="1660237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LEG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774" y="5704398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BODY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681834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AN ARM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19164" y="4727574"/>
            <a:ext cx="1872208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HEAD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5613" y="2708920"/>
            <a:ext cx="1872208" cy="578882"/>
          </a:xfrm>
          <a:prstGeom prst="roundRect">
            <a:avLst>
              <a:gd name="adj" fmla="val 3102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HAND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5977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670" y="1900956"/>
            <a:ext cx="4636934" cy="468585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435918" y="246659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HAIR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98725" y="4847029"/>
            <a:ext cx="1025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EAR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38784" y="3612327"/>
            <a:ext cx="1025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EYE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0353" y="2512555"/>
            <a:ext cx="1579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NOSE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1889" y="3520911"/>
            <a:ext cx="1578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MOUTH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583" y="4616196"/>
            <a:ext cx="11050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NECK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11" name="Obláček 10"/>
          <p:cNvSpPr/>
          <p:nvPr/>
        </p:nvSpPr>
        <p:spPr>
          <a:xfrm>
            <a:off x="2699792" y="188640"/>
            <a:ext cx="5868652" cy="1141942"/>
          </a:xfrm>
          <a:prstGeom prst="cloudCallout">
            <a:avLst>
              <a:gd name="adj1" fmla="val -64153"/>
              <a:gd name="adj2" fmla="val 1283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WHERE IS YOUR … 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1691680" y="2810548"/>
            <a:ext cx="2589731" cy="7535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5220072" y="3284984"/>
            <a:ext cx="2029006" cy="55817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6084168" y="2743387"/>
            <a:ext cx="1328736" cy="2308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5508104" y="4047269"/>
            <a:ext cx="1765472" cy="887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1952026" y="3751743"/>
            <a:ext cx="2187926" cy="29552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1657809" y="4847028"/>
            <a:ext cx="2623602" cy="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2475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7255" y="1561269"/>
            <a:ext cx="4636934" cy="468585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303249" y="6155965"/>
            <a:ext cx="1220550" cy="510778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HAIR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25669" y="6089496"/>
            <a:ext cx="1521747" cy="510778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AN EAR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1561" y="6149462"/>
            <a:ext cx="1481688" cy="510778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AN EYE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3563" y="6131028"/>
            <a:ext cx="1579088" cy="510778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NOSE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99193" y="6131028"/>
            <a:ext cx="1949782" cy="510778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MOUTH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30655" y="6131028"/>
            <a:ext cx="1483534" cy="510778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NECK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11" name="Obláček 10"/>
          <p:cNvSpPr/>
          <p:nvPr/>
        </p:nvSpPr>
        <p:spPr>
          <a:xfrm>
            <a:off x="2877255" y="188640"/>
            <a:ext cx="2808312" cy="1141942"/>
          </a:xfrm>
          <a:prstGeom prst="cloudCallout">
            <a:avLst>
              <a:gd name="adj1" fmla="val -91287"/>
              <a:gd name="adj2" fmla="val 1040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775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5916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96166" y="270833"/>
            <a:ext cx="3960440" cy="1141942"/>
          </a:xfrm>
          <a:prstGeom prst="cloudCallout">
            <a:avLst>
              <a:gd name="adj1" fmla="val -68701"/>
              <a:gd name="adj2" fmla="val 919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3068960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216446" y="3734900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16446" y="2492896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827584" y="4293096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216446" y="5013176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27584" y="5445224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16446" y="6093296"/>
            <a:ext cx="288032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27584" y="2577997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Comic Sans MS" pitchFamily="66" charset="0"/>
              </a:rPr>
              <a:t>RMA</a:t>
            </a:r>
            <a:endParaRPr lang="cs-CZ" sz="2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39250" y="1969676"/>
            <a:ext cx="1363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66FF"/>
                </a:solidFill>
                <a:latin typeface="Comic Sans MS" pitchFamily="66" charset="0"/>
              </a:rPr>
              <a:t>EDHA</a:t>
            </a:r>
            <a:endParaRPr lang="cs-CZ" sz="28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8386" y="3769876"/>
            <a:ext cx="1469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NAHD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09503" y="3167568"/>
            <a:ext cx="902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GEL</a:t>
            </a:r>
            <a:endParaRPr lang="cs-CZ" sz="28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4919455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Comic Sans MS" pitchFamily="66" charset="0"/>
              </a:rPr>
              <a:t>YODB</a:t>
            </a:r>
            <a:endParaRPr lang="cs-CZ" sz="2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09503" y="4489956"/>
            <a:ext cx="1257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6699"/>
                </a:solidFill>
                <a:latin typeface="Comic Sans MS" pitchFamily="66" charset="0"/>
              </a:rPr>
              <a:t>TOFO</a:t>
            </a:r>
            <a:endParaRPr lang="cs-CZ" sz="2800" b="1" dirty="0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16446" y="557007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505EB"/>
                </a:solidFill>
                <a:latin typeface="Comic Sans MS" pitchFamily="66" charset="0"/>
              </a:rPr>
              <a:t>RIAH</a:t>
            </a:r>
            <a:endParaRPr lang="cs-CZ" sz="2800" b="1" dirty="0">
              <a:solidFill>
                <a:srgbClr val="0505EB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474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5822102"/>
              </p:ext>
            </p:extLst>
          </p:nvPr>
        </p:nvGraphicFramePr>
        <p:xfrm>
          <a:off x="1576594" y="1422511"/>
          <a:ext cx="6095997" cy="5186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90819"/>
                <a:gridCol w="648072"/>
                <a:gridCol w="693108"/>
                <a:gridCol w="677333"/>
                <a:gridCol w="645783"/>
                <a:gridCol w="70888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5648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6996430" y="139645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ÚSTA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54256" y="176975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ŽLUTÁ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78058" y="246042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ČERNÁ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14395" y="2789244"/>
            <a:ext cx="2004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CHODIDLO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84445" y="323531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HLAVA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3042" y="357301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ŠEDÁ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95727" y="427122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VLASY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595170" y="4777137"/>
            <a:ext cx="18524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STŘÍBRNÁ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64188" y="547472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MODRÁ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406556" y="583437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RŮŽOVÁ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95727" y="623731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66FF"/>
                </a:solidFill>
                <a:latin typeface="Comic Sans MS" pitchFamily="66" charset="0"/>
              </a:rPr>
              <a:t>NOHA</a:t>
            </a:r>
            <a:endParaRPr lang="cs-CZ" sz="2400" b="1" dirty="0">
              <a:solidFill>
                <a:srgbClr val="CC66FF"/>
              </a:solidFill>
              <a:latin typeface="Comic Sans MS" pitchFamily="66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5917"/>
            <a:ext cx="1205816" cy="1387784"/>
          </a:xfrm>
          <a:prstGeom prst="rect">
            <a:avLst/>
          </a:prstGeom>
        </p:spPr>
      </p:pic>
      <p:sp>
        <p:nvSpPr>
          <p:cNvPr id="30" name="Obláček 29"/>
          <p:cNvSpPr/>
          <p:nvPr/>
        </p:nvSpPr>
        <p:spPr>
          <a:xfrm>
            <a:off x="2696166" y="275917"/>
            <a:ext cx="5620250" cy="853176"/>
          </a:xfrm>
          <a:prstGeom prst="cloudCallout">
            <a:avLst>
              <a:gd name="adj1" fmla="val -64675"/>
              <a:gd name="adj2" fmla="val 804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YOU KNOW?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669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6319176"/>
              </p:ext>
            </p:extLst>
          </p:nvPr>
        </p:nvGraphicFramePr>
        <p:xfrm>
          <a:off x="1628387" y="1412775"/>
          <a:ext cx="6095997" cy="5191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90819"/>
                <a:gridCol w="648072"/>
                <a:gridCol w="693108"/>
                <a:gridCol w="666329"/>
                <a:gridCol w="656787"/>
                <a:gridCol w="70888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L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5916"/>
            <a:ext cx="1440160" cy="1657493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2714600" y="275916"/>
            <a:ext cx="4161656" cy="828746"/>
          </a:xfrm>
          <a:prstGeom prst="cloudCallout">
            <a:avLst>
              <a:gd name="adj1" fmla="val -68701"/>
              <a:gd name="adj2" fmla="val 919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CHECKING.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374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2194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915816" y="286447"/>
            <a:ext cx="4752528" cy="1141942"/>
          </a:xfrm>
          <a:prstGeom prst="cloudCallout">
            <a:avLst>
              <a:gd name="adj1" fmla="val -68701"/>
              <a:gd name="adj2" fmla="val 919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WHAT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ABOUT YOU?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959024" y="2055085"/>
            <a:ext cx="3901008" cy="1430319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HAIR IS …</a:t>
            </a:r>
          </a:p>
        </p:txBody>
      </p:sp>
      <p:sp>
        <p:nvSpPr>
          <p:cNvPr id="5" name="Mrak 4"/>
          <p:cNvSpPr/>
          <p:nvPr/>
        </p:nvSpPr>
        <p:spPr>
          <a:xfrm>
            <a:off x="4499992" y="2090256"/>
            <a:ext cx="4392488" cy="1430319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MOUTH IS …</a:t>
            </a:r>
          </a:p>
        </p:txBody>
      </p:sp>
      <p:sp>
        <p:nvSpPr>
          <p:cNvPr id="6" name="Mrak 5"/>
          <p:cNvSpPr/>
          <p:nvPr/>
        </p:nvSpPr>
        <p:spPr>
          <a:xfrm>
            <a:off x="605288" y="4787311"/>
            <a:ext cx="4284476" cy="1430319"/>
          </a:xfrm>
          <a:prstGeom prst="cloud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EYES ARE …</a:t>
            </a:r>
          </a:p>
        </p:txBody>
      </p:sp>
      <p:sp>
        <p:nvSpPr>
          <p:cNvPr id="7" name="Mrak 6"/>
          <p:cNvSpPr/>
          <p:nvPr/>
        </p:nvSpPr>
        <p:spPr>
          <a:xfrm>
            <a:off x="4495475" y="4653136"/>
            <a:ext cx="4290764" cy="1430319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EARS ARE …</a:t>
            </a:r>
          </a:p>
        </p:txBody>
      </p:sp>
      <p:sp>
        <p:nvSpPr>
          <p:cNvPr id="8" name="Mrak 7"/>
          <p:cNvSpPr/>
          <p:nvPr/>
        </p:nvSpPr>
        <p:spPr>
          <a:xfrm>
            <a:off x="2617002" y="3356992"/>
            <a:ext cx="3901008" cy="1430319"/>
          </a:xfrm>
          <a:prstGeom prst="cloud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NOSE IS …</a:t>
            </a:r>
          </a:p>
        </p:txBody>
      </p:sp>
    </p:spTree>
    <p:extLst>
      <p:ext uri="{BB962C8B-B14F-4D97-AF65-F5344CB8AC3E}">
        <p14:creationId xmlns:p14="http://schemas.microsoft.com/office/powerpoint/2010/main" val="421761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589023"/>
            <a:ext cx="817335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MC900019761(hlava ženy)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MC900438229 (děti)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MC900412174 (běžec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295189" y="64037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1475</TotalTime>
  <Words>341</Words>
  <Application>Microsoft Office PowerPoint</Application>
  <PresentationFormat>Předvádění na obrazovce (4:3)</PresentationFormat>
  <Paragraphs>137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141</cp:revision>
  <dcterms:created xsi:type="dcterms:W3CDTF">2012-09-11T13:55:05Z</dcterms:created>
  <dcterms:modified xsi:type="dcterms:W3CDTF">2013-04-22T07:56:39Z</dcterms:modified>
</cp:coreProperties>
</file>