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8" r:id="rId2"/>
    <p:sldId id="275" r:id="rId3"/>
    <p:sldId id="269" r:id="rId4"/>
    <p:sldId id="362" r:id="rId5"/>
    <p:sldId id="363" r:id="rId6"/>
    <p:sldId id="364" r:id="rId7"/>
    <p:sldId id="365" r:id="rId8"/>
    <p:sldId id="366" r:id="rId9"/>
    <p:sldId id="367" r:id="rId10"/>
    <p:sldId id="368" r:id="rId11"/>
    <p:sldId id="369" r:id="rId12"/>
    <p:sldId id="370" r:id="rId13"/>
    <p:sldId id="371" r:id="rId14"/>
    <p:sldId id="372" r:id="rId15"/>
    <p:sldId id="27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BBA84B7-E3CC-46EA-B96C-F2E9867EF1E5}">
          <p14:sldIdLst>
            <p14:sldId id="258"/>
            <p14:sldId id="275"/>
            <p14:sldId id="269"/>
            <p14:sldId id="362"/>
            <p14:sldId id="363"/>
            <p14:sldId id="364"/>
            <p14:sldId id="365"/>
            <p14:sldId id="366"/>
            <p14:sldId id="367"/>
            <p14:sldId id="368"/>
            <p14:sldId id="369"/>
            <p14:sldId id="370"/>
            <p14:sldId id="371"/>
            <p14:sldId id="372"/>
          </p14:sldIdLst>
        </p14:section>
        <p14:section name="Oddíl bez názvu" id="{3FFA400A-B681-47F4-8C81-DA65089FB352}">
          <p14:sldIdLst>
            <p14:sldId id="27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FF"/>
    <a:srgbClr val="FF6699"/>
    <a:srgbClr val="00FFFF"/>
    <a:srgbClr val="00FF00"/>
    <a:srgbClr val="FF0066"/>
    <a:srgbClr val="CC9900"/>
    <a:srgbClr val="FF3300"/>
    <a:srgbClr val="0505EB"/>
    <a:srgbClr val="8BEAFD"/>
    <a:srgbClr val="C9F1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94" autoAdjust="0"/>
    <p:restoredTop sz="94660"/>
  </p:normalViewPr>
  <p:slideViewPr>
    <p:cSldViewPr>
      <p:cViewPr varScale="1">
        <p:scale>
          <a:sx n="69" d="100"/>
          <a:sy n="69" d="100"/>
        </p:scale>
        <p:origin x="-4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6_5" csCatId="accent6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 16_ ANGLICKÝ JAZYK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CHRISTMAS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66000" custScaleY="50155" custLinFactY="26816" custLinFactNeighborX="1762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4044"/>
          <a:ext cx="6498430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VY_22_ INOVACE_ 16_ ANGLICKÝ JAZYK 3</a:t>
          </a:r>
          <a:endParaRPr lang="cs-CZ" sz="2400" kern="1200" dirty="0"/>
        </a:p>
      </dsp:txBody>
      <dsp:txXfrm>
        <a:off x="1421280" y="537968"/>
        <a:ext cx="6370582" cy="1181644"/>
      </dsp:txXfrm>
    </dsp:sp>
    <dsp:sp modelId="{ED2230FF-1096-48BA-B691-CB70E3195D4E}">
      <dsp:nvSpPr>
        <dsp:cNvPr id="0" name=""/>
        <dsp:cNvSpPr/>
      </dsp:nvSpPr>
      <dsp:spPr>
        <a:xfrm>
          <a:off x="1643169" y="1947222"/>
          <a:ext cx="5926804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Základní škola a Mateřská škola, Potštejn, okres Rychnov nad Kněžnou</a:t>
          </a:r>
          <a:endParaRPr lang="cs-CZ" sz="2400" kern="1200" dirty="0"/>
        </a:p>
      </dsp:txBody>
      <dsp:txXfrm>
        <a:off x="1707093" y="2011146"/>
        <a:ext cx="5798956" cy="1181644"/>
      </dsp:txXfrm>
    </dsp:sp>
    <dsp:sp modelId="{6E27EA9C-C67C-450A-8A3C-DF1F4862AEAB}">
      <dsp:nvSpPr>
        <dsp:cNvPr id="0" name=""/>
        <dsp:cNvSpPr/>
      </dsp:nvSpPr>
      <dsp:spPr>
        <a:xfrm>
          <a:off x="4135222" y="3935241"/>
          <a:ext cx="2022695" cy="65677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CHRISTMAS</a:t>
          </a:r>
          <a:endParaRPr lang="cs-CZ" sz="2400" b="1" kern="1200" dirty="0"/>
        </a:p>
      </dsp:txBody>
      <dsp:txXfrm>
        <a:off x="4167283" y="3967302"/>
        <a:ext cx="1958573" cy="5926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2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14.xml"/><Relationship Id="rId3" Type="http://schemas.openxmlformats.org/officeDocument/2006/relationships/slide" Target="slide13.xml"/><Relationship Id="rId7" Type="http://schemas.openxmlformats.org/officeDocument/2006/relationships/slide" Target="slide9.xml"/><Relationship Id="rId12" Type="http://schemas.openxmlformats.org/officeDocument/2006/relationships/slide" Target="slide11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slide" Target="slide7.xml"/><Relationship Id="rId5" Type="http://schemas.openxmlformats.org/officeDocument/2006/relationships/slide" Target="slide10.xml"/><Relationship Id="rId10" Type="http://schemas.openxmlformats.org/officeDocument/2006/relationships/slide" Target="slide12.xml"/><Relationship Id="rId4" Type="http://schemas.openxmlformats.org/officeDocument/2006/relationships/image" Target="../media/image3.WMF"/><Relationship Id="rId9" Type="http://schemas.openxmlformats.org/officeDocument/2006/relationships/slide" Target="slide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W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01402097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749748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163652"/>
            <a:ext cx="8363272" cy="557771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</a:pP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17. 12. 2012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3.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Christmas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tree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star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present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	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ball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bell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Žáci se seznamují se slovní zásobou na téma Vánoce. Procvičují si počet do 10. Seznamují se s předložkami místa – on,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under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in.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0365" y="332655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CHRISTMAS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0314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356048"/>
            <a:ext cx="3536696" cy="4070416"/>
          </a:xfrm>
          <a:prstGeom prst="rect">
            <a:avLst/>
          </a:prstGeom>
        </p:spPr>
      </p:pic>
      <p:sp>
        <p:nvSpPr>
          <p:cNvPr id="2" name="Vodorovný svitek 1"/>
          <p:cNvSpPr/>
          <p:nvPr/>
        </p:nvSpPr>
        <p:spPr>
          <a:xfrm>
            <a:off x="4263039" y="3565732"/>
            <a:ext cx="3744417" cy="1800200"/>
          </a:xfrm>
          <a:prstGeom prst="horizontalScroll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50000"/>
              </a:lnSpc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CHRISTMAS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4529563" y="764704"/>
            <a:ext cx="3917903" cy="1584176"/>
          </a:xfrm>
          <a:prstGeom prst="cloudCallout">
            <a:avLst>
              <a:gd name="adj1" fmla="val -73566"/>
              <a:gd name="adj2" fmla="val 70104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HELLO!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353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37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432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7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77" tmFilter="0, 0; 0.125,0.2665; 0.25,0.4; 0.375,0.465; 0.5,0.5;  0.625,0.535; 0.75,0.6; 0.875,0.7335; 1,1">
                                          <p:stCondLst>
                                            <p:cond delay="157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88" tmFilter="0, 0; 0.125,0.2665; 0.25,0.4; 0.375,0.465; 0.5,0.5;  0.625,0.535; 0.75,0.6; 0.875,0.7335; 1,1">
                                          <p:stCondLst>
                                            <p:cond delay="314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90" tmFilter="0, 0; 0.125,0.2665; 0.25,0.4; 0.375,0.465; 0.5,0.5;  0.625,0.535; 0.75,0.6; 0.875,0.7335; 1,1">
                                          <p:stCondLst>
                                            <p:cond delay="393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62">
                                          <p:stCondLst>
                                            <p:cond delay="154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394" decel="50000">
                                          <p:stCondLst>
                                            <p:cond delay="160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62">
                                          <p:stCondLst>
                                            <p:cond delay="311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394" decel="50000">
                                          <p:stCondLst>
                                            <p:cond delay="317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62">
                                          <p:stCondLst>
                                            <p:cond delay="3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394" decel="50000">
                                          <p:stCondLst>
                                            <p:cond delay="396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62">
                                          <p:stCondLst>
                                            <p:cond delay="429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394" decel="50000">
                                          <p:stCondLst>
                                            <p:cond delay="43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06360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435130" y="285250"/>
            <a:ext cx="6228184" cy="1008112"/>
          </a:xfrm>
          <a:prstGeom prst="cloudCallout">
            <a:avLst>
              <a:gd name="adj1" fmla="val -55255"/>
              <a:gd name="adj2" fmla="val 11457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LOOK AT THE CHRISTMAS TREE.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0345" y="1052736"/>
            <a:ext cx="3312368" cy="563537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250605" y="1440633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66"/>
                </a:solidFill>
                <a:latin typeface="Comic Sans MS" pitchFamily="66" charset="0"/>
              </a:rPr>
              <a:t>A STAR</a:t>
            </a:r>
            <a:endParaRPr lang="cs-CZ" sz="28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99316" y="4005064"/>
            <a:ext cx="18290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66"/>
                </a:solidFill>
                <a:latin typeface="Comic Sans MS" pitchFamily="66" charset="0"/>
              </a:rPr>
              <a:t>A TREE</a:t>
            </a:r>
            <a:endParaRPr lang="cs-CZ" sz="28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63022" y="3331480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66"/>
                </a:solidFill>
                <a:latin typeface="Comic Sans MS" pitchFamily="66" charset="0"/>
              </a:rPr>
              <a:t>A BALL</a:t>
            </a:r>
            <a:endParaRPr lang="cs-CZ" sz="28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22713" y="5949280"/>
            <a:ext cx="26613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66"/>
                </a:solidFill>
                <a:latin typeface="Comic Sans MS" pitchFamily="66" charset="0"/>
              </a:rPr>
              <a:t>A PRESENT</a:t>
            </a:r>
            <a:endParaRPr lang="cs-CZ" sz="28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2447203" y="285250"/>
            <a:ext cx="6228184" cy="1008112"/>
          </a:xfrm>
          <a:prstGeom prst="cloudCallout">
            <a:avLst>
              <a:gd name="adj1" fmla="val -55255"/>
              <a:gd name="adj2" fmla="val 11457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HOW MANY STARS?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221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6477" y="472370"/>
            <a:ext cx="3401323" cy="587680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887" y="3522024"/>
            <a:ext cx="914286" cy="91428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244" y="5515295"/>
            <a:ext cx="1071736" cy="10717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8898" y="5393828"/>
            <a:ext cx="1224136" cy="12241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52" y="4735640"/>
            <a:ext cx="810588" cy="81058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923" y="3558758"/>
            <a:ext cx="914286" cy="91428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515" y="3530661"/>
            <a:ext cx="914286" cy="91428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764" y="3575080"/>
            <a:ext cx="914286" cy="91428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923" y="3575080"/>
            <a:ext cx="914286" cy="91428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923" y="3594258"/>
            <a:ext cx="914286" cy="91428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880" y="4704707"/>
            <a:ext cx="810588" cy="81058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52" y="4694990"/>
            <a:ext cx="810588" cy="81058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880" y="4677912"/>
            <a:ext cx="810588" cy="81058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52" y="4694990"/>
            <a:ext cx="810588" cy="81058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0980" y="5362895"/>
            <a:ext cx="1224136" cy="122413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0801" y="5362895"/>
            <a:ext cx="1224136" cy="122413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0801" y="5344647"/>
            <a:ext cx="1224136" cy="122413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0980" y="5393828"/>
            <a:ext cx="1224136" cy="122413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162" y="5533783"/>
            <a:ext cx="1071736" cy="107173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039" y="5546228"/>
            <a:ext cx="1071736" cy="107173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843" y="5567761"/>
            <a:ext cx="1071736" cy="107173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162" y="5567761"/>
            <a:ext cx="1071736" cy="107173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197" y="255831"/>
            <a:ext cx="1440160" cy="1657493"/>
          </a:xfrm>
          <a:prstGeom prst="rect">
            <a:avLst/>
          </a:prstGeom>
        </p:spPr>
      </p:pic>
      <p:sp>
        <p:nvSpPr>
          <p:cNvPr id="30" name="Obláček 29"/>
          <p:cNvSpPr/>
          <p:nvPr/>
        </p:nvSpPr>
        <p:spPr>
          <a:xfrm>
            <a:off x="2086130" y="338555"/>
            <a:ext cx="3854022" cy="1008112"/>
          </a:xfrm>
          <a:prstGeom prst="cloudCallout">
            <a:avLst>
              <a:gd name="adj1" fmla="val -61007"/>
              <a:gd name="adj2" fmla="val 4585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PUT … </a:t>
            </a:r>
          </a:p>
          <a:p>
            <a:pPr algn="ctr"/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ON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THE TREE.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Obláček 30"/>
          <p:cNvSpPr/>
          <p:nvPr/>
        </p:nvSpPr>
        <p:spPr>
          <a:xfrm>
            <a:off x="303686" y="1913324"/>
            <a:ext cx="4662859" cy="1371660"/>
          </a:xfrm>
          <a:prstGeom prst="cloudCallout">
            <a:avLst>
              <a:gd name="adj1" fmla="val -21876"/>
              <a:gd name="adj2" fmla="val -110178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PUT … </a:t>
            </a:r>
          </a:p>
          <a:p>
            <a:pPr algn="ctr"/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UNDER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THE TREE.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5141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06360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435130" y="285250"/>
            <a:ext cx="6228184" cy="1008112"/>
          </a:xfrm>
          <a:prstGeom prst="cloudCallout">
            <a:avLst>
              <a:gd name="adj1" fmla="val -55255"/>
              <a:gd name="adj2" fmla="val 11457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WHAT IS </a:t>
            </a:r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IN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THE BLUE PRESENT?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4" name="Obrázek 3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0345" y="1052736"/>
            <a:ext cx="3312368" cy="5635371"/>
          </a:xfrm>
          <a:prstGeom prst="rect">
            <a:avLst/>
          </a:prstGeom>
        </p:spPr>
      </p:pic>
      <p:pic>
        <p:nvPicPr>
          <p:cNvPr id="10" name="Obrázek 9">
            <a:hlinkClick r:id="rId5" action="ppaction://hlinksldjump"/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4581128"/>
            <a:ext cx="1224136" cy="1224136"/>
          </a:xfrm>
          <a:prstGeom prst="rect">
            <a:avLst/>
          </a:prstGeom>
        </p:spPr>
      </p:pic>
      <p:pic>
        <p:nvPicPr>
          <p:cNvPr id="11" name="Obrázek 10">
            <a:hlinkClick r:id="rId7" action="ppaction://hlinksldjump"/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293096"/>
            <a:ext cx="1071736" cy="1071736"/>
          </a:xfrm>
          <a:prstGeom prst="rect">
            <a:avLst/>
          </a:prstGeom>
        </p:spPr>
      </p:pic>
      <p:pic>
        <p:nvPicPr>
          <p:cNvPr id="12" name="Obrázek 11">
            <a:hlinkClick r:id="rId9" action="ppaction://hlinksldjump"/>
          </p:cNvPr>
          <p:cNvPicPr>
            <a:picLocks noChangeAspect="1"/>
          </p:cNvPicPr>
          <p:nvPr/>
        </p:nvPicPr>
        <p:blipFill>
          <a:blip r:embed="rId8" cstate="print">
            <a:duotone>
              <a:prstClr val="black"/>
              <a:srgbClr val="00FF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812" y="5157522"/>
            <a:ext cx="1071736" cy="1071736"/>
          </a:xfrm>
          <a:prstGeom prst="rect">
            <a:avLst/>
          </a:prstGeom>
        </p:spPr>
      </p:pic>
      <p:pic>
        <p:nvPicPr>
          <p:cNvPr id="13" name="Obrázek 12">
            <a:hlinkClick r:id="rId10" action="ppaction://hlinksldjump"/>
          </p:cNvPr>
          <p:cNvPicPr>
            <a:picLocks noChangeAspect="1"/>
          </p:cNvPicPr>
          <p:nvPr/>
        </p:nvPicPr>
        <p:blipFill>
          <a:blip r:embed="rId6">
            <a:duotone>
              <a:prstClr val="black"/>
              <a:srgbClr val="CC66F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5110" y="4886022"/>
            <a:ext cx="1224136" cy="1224136"/>
          </a:xfrm>
          <a:prstGeom prst="rect">
            <a:avLst/>
          </a:prstGeom>
        </p:spPr>
      </p:pic>
      <p:pic>
        <p:nvPicPr>
          <p:cNvPr id="14" name="Obrázek 13">
            <a:hlinkClick r:id="rId11" action="ppaction://hlinksldjump"/>
          </p:cNvPr>
          <p:cNvPicPr>
            <a:picLocks noChangeAspect="1"/>
          </p:cNvPicPr>
          <p:nvPr/>
        </p:nvPicPr>
        <p:blipFill>
          <a:blip r:embed="rId8" cstate="print">
            <a:duotone>
              <a:prstClr val="black"/>
              <a:srgbClr val="00FFF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812" y="3623797"/>
            <a:ext cx="1071736" cy="1071736"/>
          </a:xfrm>
          <a:prstGeom prst="rect">
            <a:avLst/>
          </a:prstGeom>
        </p:spPr>
      </p:pic>
      <p:pic>
        <p:nvPicPr>
          <p:cNvPr id="15" name="Obrázek 14">
            <a:hlinkClick r:id="rId12" action="ppaction://hlinksldjump"/>
          </p:cNvPr>
          <p:cNvPicPr>
            <a:picLocks noChangeAspect="1"/>
          </p:cNvPicPr>
          <p:nvPr/>
        </p:nvPicPr>
        <p:blipFill>
          <a:blip r:embed="rId6">
            <a:duotone>
              <a:prstClr val="black"/>
              <a:srgbClr val="CC99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3681028"/>
            <a:ext cx="1224136" cy="1224136"/>
          </a:xfrm>
          <a:prstGeom prst="rect">
            <a:avLst/>
          </a:prstGeom>
        </p:spPr>
      </p:pic>
      <p:sp>
        <p:nvSpPr>
          <p:cNvPr id="16" name="Tlačítko akce: Dopředu nebo Další 15">
            <a:hlinkClick r:id="rId13" action="ppaction://hlinksldjump" highlightClick="1"/>
          </p:cNvPr>
          <p:cNvSpPr/>
          <p:nvPr/>
        </p:nvSpPr>
        <p:spPr>
          <a:xfrm>
            <a:off x="8444860" y="6219578"/>
            <a:ext cx="436908" cy="468529"/>
          </a:xfrm>
          <a:prstGeom prst="actionButtonForwardNex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9728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1484784"/>
            <a:ext cx="2458452" cy="3231482"/>
          </a:xfrm>
          <a:prstGeom prst="rect">
            <a:avLst/>
          </a:prstGeom>
        </p:spPr>
      </p:pic>
      <p:pic>
        <p:nvPicPr>
          <p:cNvPr id="5" name="Obrázek 4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1435" y="5085319"/>
            <a:ext cx="509527" cy="86686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195736" y="4941168"/>
            <a:ext cx="490107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FF0066"/>
                </a:solidFill>
              </a:rPr>
              <a:t>T _ _ _ Y</a:t>
            </a:r>
            <a:endParaRPr lang="cs-CZ" sz="8000" b="1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099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1916832"/>
            <a:ext cx="3312368" cy="292574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10201" y="5085184"/>
            <a:ext cx="69847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66"/>
                </a:solidFill>
              </a:rPr>
              <a:t>P _ _ _ _ _    _ _ _ E</a:t>
            </a:r>
            <a:endParaRPr lang="cs-CZ" sz="5400" b="1" dirty="0">
              <a:solidFill>
                <a:srgbClr val="FF0066"/>
              </a:solidFill>
            </a:endParaRPr>
          </a:p>
        </p:txBody>
      </p:sp>
      <p:pic>
        <p:nvPicPr>
          <p:cNvPr id="8" name="Obrázek 7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8463" y="5452114"/>
            <a:ext cx="509527" cy="866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3082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0" y="1484784"/>
            <a:ext cx="4026753" cy="2993432"/>
          </a:xfrm>
          <a:prstGeom prst="rect">
            <a:avLst/>
          </a:prstGeom>
        </p:spPr>
      </p:pic>
      <p:pic>
        <p:nvPicPr>
          <p:cNvPr id="3" name="Obrázek 2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8463" y="5452114"/>
            <a:ext cx="509527" cy="86686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408910" y="4995539"/>
            <a:ext cx="46085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FF0066"/>
                </a:solidFill>
              </a:rPr>
              <a:t>B _ _ K</a:t>
            </a:r>
            <a:endParaRPr lang="cs-CZ" sz="8000" b="1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9649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2673248"/>
            <a:ext cx="2779067" cy="1870439"/>
          </a:xfrm>
          <a:prstGeom prst="rect">
            <a:avLst/>
          </a:prstGeom>
        </p:spPr>
      </p:pic>
      <p:pic>
        <p:nvPicPr>
          <p:cNvPr id="4" name="Obrázek 3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8463" y="5452114"/>
            <a:ext cx="509527" cy="86686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1331640" y="4959367"/>
            <a:ext cx="514084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8000" b="1" dirty="0">
                <a:solidFill>
                  <a:srgbClr val="FF0066"/>
                </a:solidFill>
              </a:rPr>
              <a:t>M _ _ _ E</a:t>
            </a:r>
          </a:p>
        </p:txBody>
      </p:sp>
    </p:spTree>
    <p:extLst>
      <p:ext uri="{BB962C8B-B14F-4D97-AF65-F5344CB8AC3E}">
        <p14:creationId xmlns:p14="http://schemas.microsoft.com/office/powerpoint/2010/main" val="1414567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8463" y="5452114"/>
            <a:ext cx="509527" cy="8668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832421" y="4790394"/>
            <a:ext cx="29523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FF0066"/>
                </a:solidFill>
              </a:rPr>
              <a:t>C _ R</a:t>
            </a:r>
            <a:endParaRPr lang="cs-CZ" sz="8000" b="1" dirty="0">
              <a:solidFill>
                <a:srgbClr val="FF0066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2645" y="1409328"/>
            <a:ext cx="3891880" cy="3891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6931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3848" y="5020611"/>
            <a:ext cx="29523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FF0066"/>
                </a:solidFill>
              </a:rPr>
              <a:t>D _ G</a:t>
            </a:r>
            <a:endParaRPr lang="cs-CZ" sz="8000" b="1" dirty="0">
              <a:solidFill>
                <a:srgbClr val="FF0066"/>
              </a:solidFill>
            </a:endParaRPr>
          </a:p>
        </p:txBody>
      </p:sp>
      <p:pic>
        <p:nvPicPr>
          <p:cNvPr id="3" name="Obrázek 2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8463" y="5452114"/>
            <a:ext cx="509527" cy="86686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571" y="1412776"/>
            <a:ext cx="3846881" cy="3351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9358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8463" y="5452114"/>
            <a:ext cx="509527" cy="8668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699792" y="5145596"/>
            <a:ext cx="4104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FF0066"/>
                </a:solidFill>
              </a:rPr>
              <a:t>D _ _ L</a:t>
            </a:r>
            <a:endParaRPr lang="cs-CZ" sz="8000" b="1" dirty="0">
              <a:solidFill>
                <a:srgbClr val="FF0066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4285" y="937529"/>
            <a:ext cx="3444953" cy="4290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6477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06360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447203" y="285250"/>
            <a:ext cx="6228184" cy="1415558"/>
          </a:xfrm>
          <a:prstGeom prst="cloudCallout">
            <a:avLst>
              <a:gd name="adj1" fmla="val -58814"/>
              <a:gd name="adj2" fmla="val -9097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DRAW YOUR CHRISTMAS TREE WITH …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Mrak 3"/>
          <p:cNvSpPr/>
          <p:nvPr/>
        </p:nvSpPr>
        <p:spPr>
          <a:xfrm>
            <a:off x="683568" y="2493462"/>
            <a:ext cx="2880320" cy="914400"/>
          </a:xfrm>
          <a:prstGeom prst="cloud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four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white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bells</a:t>
            </a:r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Mrak 4"/>
          <p:cNvSpPr/>
          <p:nvPr/>
        </p:nvSpPr>
        <p:spPr>
          <a:xfrm>
            <a:off x="4393442" y="2090192"/>
            <a:ext cx="2880320" cy="914400"/>
          </a:xfrm>
          <a:prstGeom prst="cloud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eight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pink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stars</a:t>
            </a:r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Mrak 5"/>
          <p:cNvSpPr/>
          <p:nvPr/>
        </p:nvSpPr>
        <p:spPr>
          <a:xfrm>
            <a:off x="2447203" y="3348817"/>
            <a:ext cx="3888432" cy="914400"/>
          </a:xfrm>
          <a:prstGeom prst="cloud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seven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purple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presents</a:t>
            </a:r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Mrak 6"/>
          <p:cNvSpPr/>
          <p:nvPr/>
        </p:nvSpPr>
        <p:spPr>
          <a:xfrm>
            <a:off x="686838" y="4605598"/>
            <a:ext cx="2880320" cy="914400"/>
          </a:xfrm>
          <a:prstGeom prst="cloud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six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green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balls</a:t>
            </a:r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Mrak 7"/>
          <p:cNvSpPr/>
          <p:nvPr/>
        </p:nvSpPr>
        <p:spPr>
          <a:xfrm>
            <a:off x="5762663" y="4178098"/>
            <a:ext cx="2880320" cy="914400"/>
          </a:xfrm>
          <a:prstGeom prst="cloud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two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brown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stars</a:t>
            </a:r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Mrak 8"/>
          <p:cNvSpPr/>
          <p:nvPr/>
        </p:nvSpPr>
        <p:spPr>
          <a:xfrm>
            <a:off x="3490517" y="5373216"/>
            <a:ext cx="2880320" cy="914400"/>
          </a:xfrm>
          <a:prstGeom prst="cloud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five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red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bells</a:t>
            </a:r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6640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589023"/>
            <a:ext cx="8173355" cy="51398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</a:t>
            </a:r>
          </a:p>
          <a:p>
            <a:r>
              <a:rPr lang="cs-CZ" sz="2400" dirty="0" smtClean="0"/>
              <a:t>www -  </a:t>
            </a:r>
            <a:r>
              <a:rPr lang="cs-CZ" sz="2400" dirty="0" smtClean="0">
                <a:hlinkClick r:id="rId2"/>
              </a:rPr>
              <a:t>http://office.microsoft.com</a:t>
            </a:r>
            <a:r>
              <a:rPr lang="cs-CZ" sz="2400" dirty="0" smtClean="0"/>
              <a:t> 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MC900411642 (kočka Linda)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MC900250771 (stromeček s dárky)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MC900351349 (strom)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MC900436273 (ozdoba)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MC900439771 (červený dárek)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MC900439783 (modrý dárek)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MC900439778 (zvonečky)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MC900232136 (medvídek)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MC900234087 (penál)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MC900290053 (kniha)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MC900345794 (myš)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MC900437099 (auto)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MC900142141 (pes)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MC900019578 (panenka)</a:t>
            </a:r>
          </a:p>
        </p:txBody>
      </p:sp>
      <p:sp>
        <p:nvSpPr>
          <p:cNvPr id="3" name="Obdélník 2"/>
          <p:cNvSpPr/>
          <p:nvPr/>
        </p:nvSpPr>
        <p:spPr>
          <a:xfrm>
            <a:off x="1295189" y="640378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>
    <a:spDef>
      <a:spPr>
        <a:solidFill>
          <a:srgbClr val="00B0F0"/>
        </a:solidFill>
        <a:ln>
          <a:solidFill>
            <a:schemeClr val="tx1"/>
          </a:solidFill>
        </a:ln>
      </a:spPr>
      <a:bodyPr rtlCol="0" anchor="ctr"/>
      <a:lstStyle>
        <a:defPPr algn="ctr">
          <a:defRPr sz="2400" b="1" dirty="0" smtClean="0">
            <a:solidFill>
              <a:schemeClr val="tx1"/>
            </a:solidFill>
            <a:latin typeface="Comic Sans MS" pitchFamily="66" charset="0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1656</TotalTime>
  <Words>239</Words>
  <Application>Microsoft Office PowerPoint</Application>
  <PresentationFormat>Předvádění na obrazovce (4:3)</PresentationFormat>
  <Paragraphs>58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Aerodynamika</vt:lpstr>
      <vt:lpstr>Prezentace aplikace PowerPoint</vt:lpstr>
      <vt:lpstr>VYJMENOVANÁ  SLOVA PO 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pc</cp:lastModifiedBy>
  <cp:revision>156</cp:revision>
  <dcterms:created xsi:type="dcterms:W3CDTF">2012-09-11T13:55:05Z</dcterms:created>
  <dcterms:modified xsi:type="dcterms:W3CDTF">2013-04-22T08:07:20Z</dcterms:modified>
</cp:coreProperties>
</file>