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74" r:id="rId5"/>
    <p:sldId id="372" r:id="rId6"/>
    <p:sldId id="375" r:id="rId7"/>
    <p:sldId id="377" r:id="rId8"/>
    <p:sldId id="378" r:id="rId9"/>
    <p:sldId id="379" r:id="rId10"/>
    <p:sldId id="382" r:id="rId11"/>
    <p:sldId id="381" r:id="rId12"/>
    <p:sldId id="383" r:id="rId13"/>
    <p:sldId id="384" r:id="rId14"/>
    <p:sldId id="385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74"/>
            <p14:sldId id="372"/>
            <p14:sldId id="375"/>
            <p14:sldId id="377"/>
            <p14:sldId id="378"/>
            <p14:sldId id="379"/>
            <p14:sldId id="382"/>
            <p14:sldId id="381"/>
            <p14:sldId id="383"/>
            <p14:sldId id="384"/>
            <p14:sldId id="385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0066"/>
    <a:srgbClr val="FF6699"/>
    <a:srgbClr val="00FF00"/>
    <a:srgbClr val="CC66FF"/>
    <a:srgbClr val="66FFFF"/>
    <a:srgbClr val="FFFF00"/>
    <a:srgbClr val="CC9900"/>
    <a:srgbClr val="0505EB"/>
    <a:srgbClr val="E778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17_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WHAT IS IT?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000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17_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135222" y="3935241"/>
          <a:ext cx="202269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WHAT IS IT?</a:t>
          </a:r>
          <a:endParaRPr lang="cs-CZ" sz="2400" b="1" kern="1200" dirty="0"/>
        </a:p>
      </dsp:txBody>
      <dsp:txXfrm>
        <a:off x="4167283" y="3967302"/>
        <a:ext cx="195857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8.xml"/><Relationship Id="rId7" Type="http://schemas.openxmlformats.org/officeDocument/2006/relationships/slide" Target="slide6.xml"/><Relationship Id="rId12" Type="http://schemas.openxmlformats.org/officeDocument/2006/relationships/slide" Target="slide1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7.xml"/><Relationship Id="rId5" Type="http://schemas.openxmlformats.org/officeDocument/2006/relationships/slide" Target="slide9.xml"/><Relationship Id="rId10" Type="http://schemas.openxmlformats.org/officeDocument/2006/relationships/slide" Target="slide5.xml"/><Relationship Id="rId4" Type="http://schemas.openxmlformats.org/officeDocument/2006/relationships/slide" Target="slide11.xml"/><Relationship Id="rId9" Type="http://schemas.openxmlformats.org/officeDocument/2006/relationships/slide" Target="slide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slide" Target="slide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2.WMF"/><Relationship Id="rId7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slide" Target="slide4.xml"/><Relationship Id="rId5" Type="http://schemas.openxmlformats.org/officeDocument/2006/relationships/image" Target="../media/image14.WMF"/><Relationship Id="rId10" Type="http://schemas.openxmlformats.org/officeDocument/2006/relationships/image" Target="../media/image16.PNG"/><Relationship Id="rId4" Type="http://schemas.openxmlformats.org/officeDocument/2006/relationships/image" Target="../media/image13.WMF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slide" Target="slide4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10" Type="http://schemas.openxmlformats.org/officeDocument/2006/relationships/slide" Target="slide4.xml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2176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3.1.2013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slovní zásobu na daná témata (škola, pokyny, hodiny, počítání, tělo, velký a malý, farma, rodina, hračky, Vánoce a barvy).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WHAT IS IT?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5604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707904" y="3789040"/>
            <a:ext cx="441341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3566"/>
              <a:gd name="adj2" fmla="val 701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0636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27784" y="306360"/>
            <a:ext cx="6120680" cy="1008112"/>
          </a:xfrm>
          <a:prstGeom prst="cloudCallout">
            <a:avLst>
              <a:gd name="adj1" fmla="val -60454"/>
              <a:gd name="adj2" fmla="val 752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YOU REMEMBER COLOURS? I AM …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unce 3">
            <a:hlinkClick r:id="rId3" action="ppaction://hlinksldjump"/>
          </p:cNvPr>
          <p:cNvSpPr/>
          <p:nvPr/>
        </p:nvSpPr>
        <p:spPr>
          <a:xfrm>
            <a:off x="1132740" y="2389851"/>
            <a:ext cx="914400" cy="914400"/>
          </a:xfrm>
          <a:prstGeom prst="su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Slunce 4">
            <a:hlinkClick r:id="rId4" action="ppaction://hlinksldjump"/>
          </p:cNvPr>
          <p:cNvSpPr/>
          <p:nvPr/>
        </p:nvSpPr>
        <p:spPr>
          <a:xfrm>
            <a:off x="3946701" y="4790937"/>
            <a:ext cx="914400" cy="914400"/>
          </a:xfrm>
          <a:prstGeom prst="sun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Slunce 5">
            <a:hlinkClick r:id="rId5" action="ppaction://hlinksldjump"/>
          </p:cNvPr>
          <p:cNvSpPr/>
          <p:nvPr/>
        </p:nvSpPr>
        <p:spPr>
          <a:xfrm>
            <a:off x="7465221" y="3398912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Slunce 6">
            <a:hlinkClick r:id="rId6" action="ppaction://hlinksldjump"/>
          </p:cNvPr>
          <p:cNvSpPr/>
          <p:nvPr/>
        </p:nvSpPr>
        <p:spPr>
          <a:xfrm>
            <a:off x="6817390" y="2030956"/>
            <a:ext cx="914400" cy="914400"/>
          </a:xfrm>
          <a:prstGeom prst="su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Slunce 7">
            <a:hlinkClick r:id="rId7" action="ppaction://hlinksldjump"/>
          </p:cNvPr>
          <p:cNvSpPr/>
          <p:nvPr/>
        </p:nvSpPr>
        <p:spPr>
          <a:xfrm>
            <a:off x="2145432" y="3806343"/>
            <a:ext cx="914400" cy="914400"/>
          </a:xfrm>
          <a:prstGeom prst="su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Slunce 8">
            <a:hlinkClick r:id="rId8" action="ppaction://hlinksldjump"/>
          </p:cNvPr>
          <p:cNvSpPr/>
          <p:nvPr/>
        </p:nvSpPr>
        <p:spPr>
          <a:xfrm>
            <a:off x="5688124" y="4313312"/>
            <a:ext cx="914400" cy="914400"/>
          </a:xfrm>
          <a:prstGeom prst="sun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Slunce 9">
            <a:hlinkClick r:id="rId9" action="ppaction://hlinksldjump"/>
          </p:cNvPr>
          <p:cNvSpPr/>
          <p:nvPr/>
        </p:nvSpPr>
        <p:spPr>
          <a:xfrm>
            <a:off x="7296294" y="5013176"/>
            <a:ext cx="914400" cy="914400"/>
          </a:xfrm>
          <a:prstGeom prst="su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Slunce 12">
            <a:hlinkClick r:id="rId10" action="ppaction://hlinksldjump"/>
          </p:cNvPr>
          <p:cNvSpPr/>
          <p:nvPr/>
        </p:nvSpPr>
        <p:spPr>
          <a:xfrm>
            <a:off x="4499992" y="2759166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Slunce 13">
            <a:hlinkClick r:id="rId11" action="ppaction://hlinksldjump"/>
          </p:cNvPr>
          <p:cNvSpPr/>
          <p:nvPr/>
        </p:nvSpPr>
        <p:spPr>
          <a:xfrm>
            <a:off x="3059832" y="1713206"/>
            <a:ext cx="914400" cy="914400"/>
          </a:xfrm>
          <a:prstGeom prst="sun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Slunce 14">
            <a:hlinkClick r:id="rId12" action="ppaction://hlinksldjump"/>
          </p:cNvPr>
          <p:cNvSpPr/>
          <p:nvPr/>
        </p:nvSpPr>
        <p:spPr>
          <a:xfrm>
            <a:off x="1041585" y="5013176"/>
            <a:ext cx="914400" cy="914400"/>
          </a:xfrm>
          <a:prstGeom prst="sun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70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636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85250"/>
            <a:ext cx="4717085" cy="1008112"/>
          </a:xfrm>
          <a:prstGeom prst="cloudCallout">
            <a:avLst>
              <a:gd name="adj1" fmla="val -64947"/>
              <a:gd name="adj2" fmla="val 1283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8845" y="1447848"/>
            <a:ext cx="1032010" cy="10320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378" y="2256200"/>
            <a:ext cx="1444209" cy="125814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852" y="3086976"/>
            <a:ext cx="1073993" cy="72284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9469" y="3633416"/>
            <a:ext cx="1646404" cy="197132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370" y="4351536"/>
            <a:ext cx="2410993" cy="1790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55" y="2190456"/>
            <a:ext cx="1785140" cy="131579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1135" y="1522106"/>
            <a:ext cx="1133717" cy="118681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4360" y="3573200"/>
            <a:ext cx="1417643" cy="13569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69" y="4872557"/>
            <a:ext cx="1203851" cy="1464367"/>
          </a:xfrm>
          <a:prstGeom prst="rect">
            <a:avLst/>
          </a:prstGeom>
        </p:spPr>
      </p:pic>
      <p:cxnSp>
        <p:nvCxnSpPr>
          <p:cNvPr id="28" name="Přímá spojnice 27"/>
          <p:cNvCxnSpPr/>
          <p:nvPr/>
        </p:nvCxnSpPr>
        <p:spPr>
          <a:xfrm>
            <a:off x="708314" y="3789040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324360" y="5373216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267744" y="6343673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14614" y="6453336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956360" y="6141870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300025" y="4149080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880781" y="3086976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197041" y="2848351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357967" y="3941440"/>
            <a:ext cx="146364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Mrak 37"/>
          <p:cNvSpPr/>
          <p:nvPr/>
        </p:nvSpPr>
        <p:spPr>
          <a:xfrm>
            <a:off x="2747895" y="285250"/>
            <a:ext cx="4717085" cy="100811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POINT AND SAY: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THIS PIG IS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Tlačítko akce: Domů 38">
            <a:hlinkClick r:id="rId12" action="ppaction://hlinksldjump" highlightClick="1"/>
          </p:cNvPr>
          <p:cNvSpPr/>
          <p:nvPr/>
        </p:nvSpPr>
        <p:spPr>
          <a:xfrm>
            <a:off x="8578136" y="6346833"/>
            <a:ext cx="386351" cy="394535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36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62439" y="1578441"/>
            <a:ext cx="1883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omic Sans MS" pitchFamily="66" charset="0"/>
              </a:rPr>
              <a:t>COLOUR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217182" y="2226393"/>
            <a:ext cx="18722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0505EB"/>
                </a:solidFill>
                <a:latin typeface="Comic Sans MS" pitchFamily="66" charset="0"/>
              </a:rPr>
              <a:t>LISTEN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11788" y="5525943"/>
            <a:ext cx="14702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  <a:latin typeface="Comic Sans MS" pitchFamily="66" charset="0"/>
              </a:rPr>
              <a:t>DRAW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73361" y="2343657"/>
            <a:ext cx="15728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CC9900"/>
                </a:solidFill>
                <a:latin typeface="Comic Sans MS" pitchFamily="66" charset="0"/>
              </a:rPr>
              <a:t>POINT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24719" y="4941168"/>
            <a:ext cx="15327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CLOSE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05066" y="5620598"/>
            <a:ext cx="13195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OPEN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15106" y="4691621"/>
            <a:ext cx="23839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CC66FF"/>
                </a:solidFill>
                <a:latin typeface="Comic Sans MS" pitchFamily="66" charset="0"/>
              </a:rPr>
              <a:t>STAND UP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07270" y="3763762"/>
            <a:ext cx="25410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00FF00"/>
                </a:solidFill>
                <a:latin typeface="Comic Sans MS" pitchFamily="66" charset="0"/>
              </a:rPr>
              <a:t>SIT</a:t>
            </a:r>
            <a:r>
              <a:rPr lang="cs-CZ" sz="3200" b="1" dirty="0">
                <a:solidFill>
                  <a:srgbClr val="00FF00"/>
                </a:solidFill>
                <a:latin typeface="Comic Sans MS" pitchFamily="66" charset="0"/>
              </a:rPr>
              <a:t> </a:t>
            </a:r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00FF00"/>
                </a:solidFill>
                <a:latin typeface="Comic Sans MS" pitchFamily="66" charset="0"/>
              </a:rPr>
              <a:t>DOWN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1885" y="4356393"/>
            <a:ext cx="13003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66FFFF"/>
                </a:solidFill>
                <a:latin typeface="Comic Sans MS" pitchFamily="66" charset="0"/>
              </a:rPr>
              <a:t>READ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17771" y="3244334"/>
            <a:ext cx="16401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  <a:latin typeface="Comic Sans MS" pitchFamily="66" charset="0"/>
              </a:rPr>
              <a:t>WRITE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62343" y="2811168"/>
            <a:ext cx="13147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FF0066"/>
                </a:solidFill>
                <a:latin typeface="Comic Sans MS" pitchFamily="66" charset="0"/>
              </a:rPr>
              <a:t>LOOK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039304" y="3369769"/>
            <a:ext cx="10262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omic Sans MS" pitchFamily="66" charset="0"/>
              </a:rPr>
              <a:t>CUT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6360"/>
            <a:ext cx="1440160" cy="1657493"/>
          </a:xfrm>
          <a:prstGeom prst="rect">
            <a:avLst/>
          </a:prstGeom>
        </p:spPr>
      </p:pic>
      <p:sp>
        <p:nvSpPr>
          <p:cNvPr id="15" name="Obláček 14"/>
          <p:cNvSpPr/>
          <p:nvPr/>
        </p:nvSpPr>
        <p:spPr>
          <a:xfrm>
            <a:off x="2771800" y="306360"/>
            <a:ext cx="4717085" cy="1008112"/>
          </a:xfrm>
          <a:prstGeom prst="cloudCallout">
            <a:avLst>
              <a:gd name="adj1" fmla="val -63715"/>
              <a:gd name="adj2" fmla="val 1577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ACT THE VERBS.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Tlačítko akce: Domů 15">
            <a:hlinkClick r:id="rId3" action="ppaction://hlinksldjump" highlightClick="1"/>
          </p:cNvPr>
          <p:cNvSpPr/>
          <p:nvPr/>
        </p:nvSpPr>
        <p:spPr>
          <a:xfrm>
            <a:off x="8388424" y="6205373"/>
            <a:ext cx="433189" cy="395315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7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43068" y="198351"/>
            <a:ext cx="6499689" cy="1080119"/>
          </a:xfrm>
          <a:prstGeom prst="cloudCallout">
            <a:avLst>
              <a:gd name="adj1" fmla="val -60793"/>
              <a:gd name="adj2" fmla="val -665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IT BIG OR LITTLE?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POINT AND SAY: IT IS…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6186" y="1409159"/>
            <a:ext cx="3725381" cy="22342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87731">
            <a:off x="7025923" y="4118893"/>
            <a:ext cx="936325" cy="11264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052787"/>
            <a:ext cx="2335132" cy="2819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88840"/>
            <a:ext cx="1311156" cy="69641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663" y="2821581"/>
            <a:ext cx="1100050" cy="74038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36" y="4149952"/>
            <a:ext cx="2313394" cy="201535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078" y="5187328"/>
            <a:ext cx="1032010" cy="103201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544" y="5235281"/>
            <a:ext cx="936104" cy="936104"/>
          </a:xfrm>
          <a:prstGeom prst="rect">
            <a:avLst/>
          </a:prstGeom>
        </p:spPr>
      </p:pic>
      <p:sp>
        <p:nvSpPr>
          <p:cNvPr id="41" name="Tlačítko akce: Domů 40">
            <a:hlinkClick r:id="rId11" action="ppaction://hlinksldjump" highlightClick="1"/>
          </p:cNvPr>
          <p:cNvSpPr/>
          <p:nvPr/>
        </p:nvSpPr>
        <p:spPr>
          <a:xfrm>
            <a:off x="8456406" y="6296169"/>
            <a:ext cx="386351" cy="394535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417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140968"/>
            <a:ext cx="1741082" cy="17410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0938" y="2730992"/>
            <a:ext cx="656323" cy="1152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142" y="2060848"/>
            <a:ext cx="1410889" cy="12462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24" y="4995231"/>
            <a:ext cx="1222926" cy="879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814" y="232911"/>
            <a:ext cx="1440160" cy="1657493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2852331" y="258824"/>
            <a:ext cx="2302177" cy="1020860"/>
          </a:xfrm>
          <a:prstGeom prst="cloudCallout">
            <a:avLst>
              <a:gd name="adj1" fmla="val -73155"/>
              <a:gd name="adj2" fmla="val 27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909" y="2861021"/>
            <a:ext cx="1741082" cy="17410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509" y="3501008"/>
            <a:ext cx="1741082" cy="17410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487" y="1995274"/>
            <a:ext cx="1741082" cy="17410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51" y="2838972"/>
            <a:ext cx="656323" cy="11521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806" y="4882050"/>
            <a:ext cx="656323" cy="115212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990" y="1516700"/>
            <a:ext cx="1410889" cy="124620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1821" y="2165165"/>
            <a:ext cx="1410889" cy="124620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177" y="4835010"/>
            <a:ext cx="1410889" cy="124620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187" y="4802986"/>
            <a:ext cx="1222926" cy="87962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24" y="5587445"/>
            <a:ext cx="1222926" cy="87962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6588" y="1615070"/>
            <a:ext cx="1222926" cy="879628"/>
          </a:xfrm>
          <a:prstGeom prst="rect">
            <a:avLst/>
          </a:prstGeom>
        </p:spPr>
      </p:pic>
      <p:sp>
        <p:nvSpPr>
          <p:cNvPr id="39" name="TextovéPole 38"/>
          <p:cNvSpPr txBox="1"/>
          <p:nvPr/>
        </p:nvSpPr>
        <p:spPr>
          <a:xfrm>
            <a:off x="5761658" y="392802"/>
            <a:ext cx="2971855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PENCIL CASES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47585" y="553645"/>
            <a:ext cx="2219627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PENCIL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06909" y="505481"/>
            <a:ext cx="3312367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PENCIL CASE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906250" y="479813"/>
            <a:ext cx="1741082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BOOKS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26130" y="373010"/>
            <a:ext cx="1741082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PENS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686857" y="421048"/>
            <a:ext cx="1741082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BOOK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39492" y="421048"/>
            <a:ext cx="1741082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PEN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70340" y="438212"/>
            <a:ext cx="195530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PENCILS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0" name="Tlačítko akce: Domů 39">
            <a:hlinkClick r:id="rId7" action="ppaction://hlinksldjump" highlightClick="1"/>
          </p:cNvPr>
          <p:cNvSpPr/>
          <p:nvPr/>
        </p:nvSpPr>
        <p:spPr>
          <a:xfrm>
            <a:off x="8440436" y="6269805"/>
            <a:ext cx="362734" cy="394535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91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797" y="782925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87824" y="474631"/>
            <a:ext cx="5400600" cy="1020860"/>
          </a:xfrm>
          <a:prstGeom prst="cloudCallout">
            <a:avLst>
              <a:gd name="adj1" fmla="val -62112"/>
              <a:gd name="adj2" fmla="val 3456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612" y="4491962"/>
            <a:ext cx="506519" cy="6308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150" y="4941168"/>
            <a:ext cx="534408" cy="7024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612" y="2650609"/>
            <a:ext cx="666424" cy="5200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361" y="5512401"/>
            <a:ext cx="588443" cy="58465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226" y="4293011"/>
            <a:ext cx="758702" cy="3979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159" y="3581846"/>
            <a:ext cx="715798" cy="57522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3491880" y="2440418"/>
            <a:ext cx="432048" cy="420383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5488629"/>
              </p:ext>
            </p:extLst>
          </p:nvPr>
        </p:nvGraphicFramePr>
        <p:xfrm>
          <a:off x="1835696" y="2575813"/>
          <a:ext cx="4873491" cy="333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499"/>
                <a:gridCol w="541499"/>
                <a:gridCol w="541499"/>
                <a:gridCol w="541499"/>
                <a:gridCol w="570308"/>
                <a:gridCol w="512690"/>
                <a:gridCol w="541499"/>
                <a:gridCol w="529987"/>
                <a:gridCol w="55301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66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996804" y="3238436"/>
            <a:ext cx="11684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TVŮJ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4" name="Tlačítko akce: Domů 23">
            <a:hlinkClick r:id="rId10" action="ppaction://hlinksldjump" highlightClick="1"/>
          </p:cNvPr>
          <p:cNvSpPr/>
          <p:nvPr/>
        </p:nvSpPr>
        <p:spPr>
          <a:xfrm>
            <a:off x="7956376" y="6055102"/>
            <a:ext cx="432048" cy="398234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08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384" y="31071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63063" y="310713"/>
            <a:ext cx="5472608" cy="1046111"/>
          </a:xfrm>
          <a:prstGeom prst="cloudCallout">
            <a:avLst>
              <a:gd name="adj1" fmla="val -65190"/>
              <a:gd name="adj2" fmla="val 302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POINT AND SAY: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IT´S … O´CLOCK.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3815636" y="1637580"/>
            <a:ext cx="1554968" cy="1482987"/>
            <a:chOff x="336648" y="1656843"/>
            <a:chExt cx="1818116" cy="1712720"/>
          </a:xfrm>
        </p:grpSpPr>
        <p:grpSp>
          <p:nvGrpSpPr>
            <p:cNvPr id="20" name="Skupina 19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4" name="Skupina 2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25" name="Přímá spojnice 2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nice 3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nice 3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nice 3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21" name="Přímá spojnice se šipkou 20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V="1">
              <a:off x="1257008" y="2004863"/>
              <a:ext cx="367118" cy="55282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755576" y="2646371"/>
            <a:ext cx="1554968" cy="1482987"/>
            <a:chOff x="336648" y="1656843"/>
            <a:chExt cx="1818116" cy="1712720"/>
          </a:xfrm>
        </p:grpSpPr>
        <p:grpSp>
          <p:nvGrpSpPr>
            <p:cNvPr id="38" name="Skupina 3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41" name="Ovál 4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2" name="Skupina 4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43" name="Přímá spojnice 4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nice 4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nice 4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nice 4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nice 4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39" name="Přímá spojnice se šipkou 3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 flipH="1" flipV="1">
              <a:off x="877608" y="2221559"/>
              <a:ext cx="387396" cy="34764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2747000" y="3151285"/>
            <a:ext cx="1554968" cy="1482987"/>
            <a:chOff x="336648" y="1656843"/>
            <a:chExt cx="1818116" cy="1712720"/>
          </a:xfrm>
        </p:grpSpPr>
        <p:grpSp>
          <p:nvGrpSpPr>
            <p:cNvPr id="56" name="Skupina 5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0" name="Skupina 5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61" name="Přímá spojnice 6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nice 6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nice 6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57" name="Přímá spojnice se šipkou 5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8" name="Přímá spojnice se šipkou 57"/>
            <p:cNvCxnSpPr/>
            <p:nvPr/>
          </p:nvCxnSpPr>
          <p:spPr>
            <a:xfrm flipH="1">
              <a:off x="1245706" y="2569204"/>
              <a:ext cx="19298" cy="51342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1246184" y="4786600"/>
            <a:ext cx="1554968" cy="1482987"/>
            <a:chOff x="336648" y="1656843"/>
            <a:chExt cx="1818116" cy="1712720"/>
          </a:xfrm>
        </p:grpSpPr>
        <p:grpSp>
          <p:nvGrpSpPr>
            <p:cNvPr id="74" name="Skupina 73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77" name="Ovál 76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8" name="Skupina 77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79" name="Přímá spojnice 78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Přímá spojnice 88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5" name="Přímá spojnice se šipkou 74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6" name="Přímá spojnice se šipkou 75"/>
            <p:cNvCxnSpPr/>
            <p:nvPr/>
          </p:nvCxnSpPr>
          <p:spPr>
            <a:xfrm flipH="1" flipV="1">
              <a:off x="1182067" y="2119642"/>
              <a:ext cx="82937" cy="44956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91" name="Skupina 90"/>
          <p:cNvGrpSpPr/>
          <p:nvPr/>
        </p:nvGrpSpPr>
        <p:grpSpPr>
          <a:xfrm>
            <a:off x="4126193" y="4877834"/>
            <a:ext cx="1554968" cy="1482987"/>
            <a:chOff x="336648" y="1656843"/>
            <a:chExt cx="1818116" cy="1712720"/>
          </a:xfrm>
        </p:grpSpPr>
        <p:grpSp>
          <p:nvGrpSpPr>
            <p:cNvPr id="92" name="Skupina 91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95" name="Ovál 94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6" name="Skupina 95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97" name="Přímá spojnice 96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Přímá spojnice 97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Přímá spojnice 98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Přímá spojnice 99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Přímá spojnice 100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nice 101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nice 102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Přímá spojnice 105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nice 106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8" name="Přímá spojnice 107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93" name="Přímá spojnice se šipkou 92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94" name="Přímá spojnice se šipkou 93"/>
            <p:cNvCxnSpPr/>
            <p:nvPr/>
          </p:nvCxnSpPr>
          <p:spPr>
            <a:xfrm flipH="1">
              <a:off x="669924" y="2569205"/>
              <a:ext cx="595080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09" name="Skupina 108"/>
          <p:cNvGrpSpPr/>
          <p:nvPr/>
        </p:nvGrpSpPr>
        <p:grpSpPr>
          <a:xfrm>
            <a:off x="5506210" y="3293701"/>
            <a:ext cx="1554968" cy="1482987"/>
            <a:chOff x="336648" y="1656843"/>
            <a:chExt cx="1818116" cy="1712720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13" name="Ovál 11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14" name="Skupina 11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15" name="Přímá spojnice 11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Přímá spojnice 11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Přímá spojnice 11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nice 12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Přímá spojnice 12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Přímá spojnice 12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Přímá spojnice 12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11" name="Přímá spojnice se šipkou 110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2" name="Přímá spojnice se šipkou 111"/>
            <p:cNvCxnSpPr/>
            <p:nvPr/>
          </p:nvCxnSpPr>
          <p:spPr>
            <a:xfrm flipH="1">
              <a:off x="955787" y="2569204"/>
              <a:ext cx="309217" cy="36696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27" name="Skupina 126"/>
          <p:cNvGrpSpPr/>
          <p:nvPr/>
        </p:nvGrpSpPr>
        <p:grpSpPr>
          <a:xfrm>
            <a:off x="7061178" y="4712132"/>
            <a:ext cx="1554968" cy="1482987"/>
            <a:chOff x="336648" y="1656843"/>
            <a:chExt cx="1818116" cy="1712720"/>
          </a:xfrm>
        </p:grpSpPr>
        <p:grpSp>
          <p:nvGrpSpPr>
            <p:cNvPr id="128" name="Skupina 12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31" name="Ovál 13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2" name="Skupina 13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Přímá spojnice 13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Přímá spojnice 13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Přímá spojnice 13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7" name="Přímá spojnice 13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Přímá spojnice 13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Přímá spojnice 13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Přímá spojnice 13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Přímá spojnice 14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29" name="Přímá spojnice se šipkou 12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Přímá spojnice se šipkou 129"/>
            <p:cNvCxnSpPr/>
            <p:nvPr/>
          </p:nvCxnSpPr>
          <p:spPr>
            <a:xfrm flipV="1">
              <a:off x="1265004" y="2534463"/>
              <a:ext cx="629459" cy="34741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45" name="Skupina 144"/>
          <p:cNvGrpSpPr/>
          <p:nvPr/>
        </p:nvGrpSpPr>
        <p:grpSpPr>
          <a:xfrm>
            <a:off x="7036099" y="1742851"/>
            <a:ext cx="1554968" cy="1482987"/>
            <a:chOff x="336648" y="1656843"/>
            <a:chExt cx="1818116" cy="1712720"/>
          </a:xfrm>
        </p:grpSpPr>
        <p:grpSp>
          <p:nvGrpSpPr>
            <p:cNvPr id="146" name="Skupina 14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49" name="Ovál 14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0" name="Skupina 14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51" name="Přímá spojnice 15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Přímá spojnice 15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Přímá spojnice 15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Přímá spojnice 15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Přímá spojnice 15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Přímá spojnice 15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47" name="Přímá spojnice se šipkou 14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48" name="Přímá spojnice se šipkou 147"/>
            <p:cNvCxnSpPr/>
            <p:nvPr/>
          </p:nvCxnSpPr>
          <p:spPr>
            <a:xfrm>
              <a:off x="1265004" y="2569204"/>
              <a:ext cx="281560" cy="46423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64" name="Tlačítko akce: Domů 163">
            <a:hlinkClick r:id="rId3" action="ppaction://hlinksldjump" highlightClick="1"/>
          </p:cNvPr>
          <p:cNvSpPr/>
          <p:nvPr/>
        </p:nvSpPr>
        <p:spPr>
          <a:xfrm>
            <a:off x="8300883" y="6259854"/>
            <a:ext cx="334788" cy="409506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50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384" y="31071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63063" y="310713"/>
            <a:ext cx="3713193" cy="1046111"/>
          </a:xfrm>
          <a:prstGeom prst="cloudCallout">
            <a:avLst>
              <a:gd name="adj1" fmla="val -75637"/>
              <a:gd name="adj2" fmla="val 109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403648" y="2348880"/>
            <a:ext cx="1872208" cy="93610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34 + 15 </a:t>
            </a:r>
          </a:p>
        </p:txBody>
      </p:sp>
      <p:sp>
        <p:nvSpPr>
          <p:cNvPr id="5" name="Krychle 4"/>
          <p:cNvSpPr/>
          <p:nvPr/>
        </p:nvSpPr>
        <p:spPr>
          <a:xfrm>
            <a:off x="4644008" y="1944956"/>
            <a:ext cx="1872208" cy="936104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76 - 13</a:t>
            </a:r>
          </a:p>
        </p:txBody>
      </p:sp>
      <p:sp>
        <p:nvSpPr>
          <p:cNvPr id="6" name="Krychle 5"/>
          <p:cNvSpPr/>
          <p:nvPr/>
        </p:nvSpPr>
        <p:spPr>
          <a:xfrm>
            <a:off x="3462148" y="3645024"/>
            <a:ext cx="1872208" cy="936104"/>
          </a:xfrm>
          <a:prstGeom prst="cub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79 + 12</a:t>
            </a:r>
          </a:p>
        </p:txBody>
      </p:sp>
      <p:sp>
        <p:nvSpPr>
          <p:cNvPr id="7" name="Krychle 6"/>
          <p:cNvSpPr/>
          <p:nvPr/>
        </p:nvSpPr>
        <p:spPr>
          <a:xfrm>
            <a:off x="6466981" y="3437384"/>
            <a:ext cx="1872208" cy="936104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51 - 13</a:t>
            </a:r>
          </a:p>
        </p:txBody>
      </p:sp>
      <p:sp>
        <p:nvSpPr>
          <p:cNvPr id="8" name="Krychle 7"/>
          <p:cNvSpPr/>
          <p:nvPr/>
        </p:nvSpPr>
        <p:spPr>
          <a:xfrm>
            <a:off x="1239663" y="4797152"/>
            <a:ext cx="1872208" cy="936104"/>
          </a:xfrm>
          <a:prstGeom prst="cub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95 - 46</a:t>
            </a:r>
          </a:p>
        </p:txBody>
      </p:sp>
      <p:sp>
        <p:nvSpPr>
          <p:cNvPr id="9" name="Krychle 8"/>
          <p:cNvSpPr/>
          <p:nvPr/>
        </p:nvSpPr>
        <p:spPr>
          <a:xfrm>
            <a:off x="4968467" y="5085184"/>
            <a:ext cx="1872208" cy="936104"/>
          </a:xfrm>
          <a:prstGeom prst="cub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66 + 9</a:t>
            </a:r>
          </a:p>
        </p:txBody>
      </p:sp>
      <p:sp>
        <p:nvSpPr>
          <p:cNvPr id="10" name="Tlačítko akce: Domů 9">
            <a:hlinkClick r:id="rId3" action="ppaction://hlinksldjump" highlightClick="1"/>
          </p:cNvPr>
          <p:cNvSpPr/>
          <p:nvPr/>
        </p:nvSpPr>
        <p:spPr>
          <a:xfrm>
            <a:off x="8144948" y="6055102"/>
            <a:ext cx="459500" cy="398234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73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1341" y="1844824"/>
            <a:ext cx="4032448" cy="407498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21" y="528077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3163063" y="528077"/>
            <a:ext cx="3713193" cy="1046111"/>
          </a:xfrm>
          <a:prstGeom prst="cloudCallout">
            <a:avLst>
              <a:gd name="adj1" fmla="val -75637"/>
              <a:gd name="adj2" fmla="val 109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55576" y="2564904"/>
            <a:ext cx="2669382" cy="360040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115616" y="3717032"/>
            <a:ext cx="3202118" cy="0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573801" y="4604111"/>
            <a:ext cx="2887949" cy="625089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459466" y="3573016"/>
            <a:ext cx="2856950" cy="936104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220072" y="1700808"/>
            <a:ext cx="3096344" cy="1255859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798430" y="3284984"/>
            <a:ext cx="3734010" cy="0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" name="Tlačítko akce: Domů 25">
            <a:hlinkClick r:id="rId4" action="ppaction://hlinksldjump" highlightClick="1"/>
          </p:cNvPr>
          <p:cNvSpPr/>
          <p:nvPr/>
        </p:nvSpPr>
        <p:spPr>
          <a:xfrm>
            <a:off x="8144948" y="6055102"/>
            <a:ext cx="387492" cy="398234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08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896" y="1844824"/>
            <a:ext cx="5750201" cy="465121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992910" y="332656"/>
            <a:ext cx="3713193" cy="1046111"/>
          </a:xfrm>
          <a:prstGeom prst="cloudCallout">
            <a:avLst>
              <a:gd name="adj1" fmla="val -75637"/>
              <a:gd name="adj2" fmla="val 109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5702" y="5661248"/>
            <a:ext cx="1899894" cy="578882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MOTHER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102" y="5298778"/>
            <a:ext cx="1899894" cy="578882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FATHER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102" y="5634620"/>
            <a:ext cx="2159682" cy="578882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BROTHER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8102" y="5950689"/>
            <a:ext cx="1899894" cy="578882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SISTER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Tlačítko akce: Domů 9">
            <a:hlinkClick r:id="rId4" action="ppaction://hlinksldjump" highlightClick="1"/>
          </p:cNvPr>
          <p:cNvSpPr/>
          <p:nvPr/>
        </p:nvSpPr>
        <p:spPr>
          <a:xfrm>
            <a:off x="8144948" y="6055102"/>
            <a:ext cx="387492" cy="440932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544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03" y="1139907"/>
            <a:ext cx="3187571" cy="542305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992910" y="332656"/>
            <a:ext cx="3713193" cy="1046111"/>
          </a:xfrm>
          <a:prstGeom prst="cloudCallout">
            <a:avLst>
              <a:gd name="adj1" fmla="val -75637"/>
              <a:gd name="adj2" fmla="val 109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3488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CH _ _ _ _ _ _ S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3893" y="36890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T _ _ E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55901" y="552550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B _ _ L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332821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S _ _ R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03675" y="466372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P _ _ _ _ _ T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2" name="Tlačítko akce: Domů 11">
            <a:hlinkClick r:id="rId4" action="ppaction://hlinksldjump" highlightClick="1"/>
          </p:cNvPr>
          <p:cNvSpPr/>
          <p:nvPr/>
        </p:nvSpPr>
        <p:spPr>
          <a:xfrm>
            <a:off x="8144948" y="6055102"/>
            <a:ext cx="387492" cy="440932"/>
          </a:xfrm>
          <a:prstGeom prst="actionButtonHom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45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72799"/>
            <a:ext cx="8173355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              MC900436398 (pavouk)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MC900436326 (černá kočka)              MC900430005 </a:t>
            </a:r>
            <a:r>
              <a:rPr lang="cs-CZ" sz="2000" dirty="0"/>
              <a:t>(beruška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MC900142141 (pes</a:t>
            </a:r>
            <a:r>
              <a:rPr lang="cs-CZ" sz="2000" dirty="0"/>
              <a:t>) </a:t>
            </a:r>
            <a:r>
              <a:rPr lang="cs-CZ" sz="2000" dirty="0" smtClean="0"/>
              <a:t>                          MC900326474 </a:t>
            </a:r>
            <a:r>
              <a:rPr lang="cs-CZ" sz="2000" dirty="0"/>
              <a:t>(žába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MC900345794 (myš)                          MC900192133 </a:t>
            </a:r>
            <a:r>
              <a:rPr lang="cs-CZ" sz="2000" dirty="0"/>
              <a:t>(medvěd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MC900030437 </a:t>
            </a:r>
            <a:r>
              <a:rPr lang="cs-CZ" sz="2000" dirty="0"/>
              <a:t>(králík</a:t>
            </a:r>
            <a:r>
              <a:rPr lang="cs-CZ" sz="2000" dirty="0" smtClean="0"/>
              <a:t>)</a:t>
            </a:r>
            <a:r>
              <a:rPr lang="cs-CZ" sz="2000" dirty="0"/>
              <a:t> </a:t>
            </a:r>
            <a:r>
              <a:rPr lang="cs-CZ" sz="2000" dirty="0" smtClean="0"/>
              <a:t>                      MC900355669 </a:t>
            </a:r>
            <a:r>
              <a:rPr lang="cs-CZ" sz="2000" dirty="0"/>
              <a:t>(drak</a:t>
            </a:r>
            <a:r>
              <a:rPr lang="cs-CZ" sz="2000" dirty="0" smtClean="0"/>
              <a:t>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MC900192289 </a:t>
            </a:r>
            <a:r>
              <a:rPr lang="cs-CZ" sz="2000" dirty="0"/>
              <a:t>(kohout</a:t>
            </a:r>
            <a:r>
              <a:rPr lang="cs-CZ" sz="2000" dirty="0" smtClean="0"/>
              <a:t>)                     MC900355691 </a:t>
            </a:r>
            <a:r>
              <a:rPr lang="cs-CZ" sz="2000" dirty="0"/>
              <a:t>(vláček</a:t>
            </a:r>
            <a:r>
              <a:rPr lang="cs-CZ" sz="2000" dirty="0" smtClean="0"/>
              <a:t>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MC900192277 (prase</a:t>
            </a:r>
            <a:r>
              <a:rPr lang="cs-CZ" sz="2000" dirty="0" smtClean="0"/>
              <a:t>)</a:t>
            </a:r>
            <a:r>
              <a:rPr lang="cs-CZ" sz="2000" dirty="0"/>
              <a:t> </a:t>
            </a:r>
            <a:r>
              <a:rPr lang="cs-CZ" sz="2000" dirty="0" smtClean="0"/>
              <a:t>                      MC900290361 (hračka koník)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MC900192227 (kůň</a:t>
            </a:r>
            <a:r>
              <a:rPr lang="cs-CZ" sz="2000" dirty="0" smtClean="0"/>
              <a:t>)                          MC900311922 </a:t>
            </a:r>
            <a:r>
              <a:rPr lang="cs-CZ" sz="2000" dirty="0"/>
              <a:t>(letadlo</a:t>
            </a:r>
            <a:r>
              <a:rPr lang="cs-CZ" sz="2000" dirty="0" smtClean="0"/>
              <a:t>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MC900192161 (kráva</a:t>
            </a:r>
            <a:r>
              <a:rPr lang="cs-CZ" sz="2000" dirty="0" smtClean="0"/>
              <a:t>)</a:t>
            </a:r>
            <a:r>
              <a:rPr lang="cs-CZ" sz="2000" dirty="0"/>
              <a:t> </a:t>
            </a:r>
            <a:r>
              <a:rPr lang="cs-CZ" sz="2000" dirty="0" smtClean="0"/>
              <a:t>                      MC900232136 </a:t>
            </a:r>
            <a:r>
              <a:rPr lang="cs-CZ" sz="2000" dirty="0"/>
              <a:t>(medvídek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MC900295069 </a:t>
            </a:r>
            <a:r>
              <a:rPr lang="cs-CZ" sz="2000" dirty="0"/>
              <a:t>(tužka</a:t>
            </a:r>
            <a:r>
              <a:rPr lang="cs-CZ" sz="2000" dirty="0" smtClean="0"/>
              <a:t>)                       MC90019578 </a:t>
            </a:r>
            <a:r>
              <a:rPr lang="cs-CZ" sz="2000" dirty="0"/>
              <a:t>(panenka</a:t>
            </a:r>
            <a:r>
              <a:rPr lang="cs-CZ" sz="2000" dirty="0" smtClean="0"/>
              <a:t>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 234087 (penál) </a:t>
            </a:r>
            <a:r>
              <a:rPr lang="cs-CZ" sz="2000" dirty="0" smtClean="0"/>
              <a:t>                     MC900019761 (hlava ženy)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MC900441734 (kniha</a:t>
            </a:r>
            <a:r>
              <a:rPr lang="cs-CZ" sz="2000" dirty="0" smtClean="0"/>
              <a:t>)                       MC900110852 (rodina v okně)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MC900307734 (bílé pero</a:t>
            </a:r>
            <a:r>
              <a:rPr lang="cs-CZ" sz="2000" dirty="0" smtClean="0"/>
              <a:t>)</a:t>
            </a:r>
            <a:r>
              <a:rPr lang="cs-CZ" sz="2000" dirty="0"/>
              <a:t> </a:t>
            </a:r>
            <a:r>
              <a:rPr lang="cs-CZ" sz="2000" dirty="0" smtClean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MC900250771 (vánoční stromek)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MC900424142 </a:t>
            </a:r>
            <a:r>
              <a:rPr lang="cs-CZ" sz="2000" dirty="0"/>
              <a:t>(ovečka</a:t>
            </a:r>
            <a:r>
              <a:rPr lang="cs-CZ" sz="2000" smtClean="0"/>
              <a:t>)                   </a:t>
            </a:r>
            <a:r>
              <a:rPr lang="cs-CZ" sz="2000" smtClean="0"/>
              <a:t>  MC900371102 (</a:t>
            </a:r>
            <a:r>
              <a:rPr lang="cs-CZ" sz="2000" dirty="0" smtClean="0"/>
              <a:t>míč)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MC900034160 (slon)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1856</TotalTime>
  <Words>385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172</cp:revision>
  <dcterms:created xsi:type="dcterms:W3CDTF">2012-09-11T13:55:05Z</dcterms:created>
  <dcterms:modified xsi:type="dcterms:W3CDTF">2013-04-22T08:15:38Z</dcterms:modified>
</cp:coreProperties>
</file>