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397" r:id="rId5"/>
    <p:sldId id="400" r:id="rId6"/>
    <p:sldId id="401" r:id="rId7"/>
    <p:sldId id="399" r:id="rId8"/>
    <p:sldId id="402" r:id="rId9"/>
    <p:sldId id="403" r:id="rId10"/>
    <p:sldId id="396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8BBA84B7-E3CC-46EA-B96C-F2E9867EF1E5}">
          <p14:sldIdLst>
            <p14:sldId id="258"/>
            <p14:sldId id="275"/>
            <p14:sldId id="269"/>
            <p14:sldId id="374"/>
            <p14:sldId id="372"/>
            <p14:sldId id="375"/>
            <p14:sldId id="377"/>
            <p14:sldId id="378"/>
            <p14:sldId id="379"/>
            <p14:sldId id="382"/>
            <p14:sldId id="381"/>
            <p14:sldId id="383"/>
            <p14:sldId id="384"/>
            <p14:sldId id="385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00FF00"/>
    <a:srgbClr val="FF6699"/>
    <a:srgbClr val="FF0066"/>
    <a:srgbClr val="CC66FF"/>
    <a:srgbClr val="00FFFF"/>
    <a:srgbClr val="FFFF00"/>
    <a:srgbClr val="66FFFF"/>
    <a:srgbClr val="CC9900"/>
    <a:srgbClr val="0505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4660"/>
  </p:normalViewPr>
  <p:slideViewPr>
    <p:cSldViewPr>
      <p:cViewPr varScale="1">
        <p:scale>
          <a:sx n="68" d="100"/>
          <a:sy n="68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</a:t>
          </a:r>
          <a:r>
            <a:rPr lang="cs-CZ" dirty="0" smtClean="0"/>
            <a:t>19_ </a:t>
          </a:r>
          <a:r>
            <a:rPr lang="cs-CZ" dirty="0" smtClean="0"/>
            <a:t>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WHERE IS IT?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0098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</a:t>
          </a:r>
          <a:r>
            <a:rPr lang="cs-CZ" sz="2500" kern="1200" dirty="0" smtClean="0"/>
            <a:t>19_ </a:t>
          </a:r>
          <a:r>
            <a:rPr lang="cs-CZ" sz="2500" kern="1200" dirty="0" smtClean="0"/>
            <a:t>ANGLICKÝ JAZYK 3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21410" y="1931106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919192" y="3935241"/>
          <a:ext cx="2454755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WHERE IS IT?</a:t>
          </a:r>
          <a:endParaRPr lang="cs-CZ" sz="2500" b="1" kern="1200" dirty="0"/>
        </a:p>
      </dsp:txBody>
      <dsp:txXfrm>
        <a:off x="3919192" y="3935241"/>
        <a:ext cx="2454755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7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8.wmf"/><Relationship Id="rId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2.wmf"/><Relationship Id="rId7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8.wmf"/><Relationship Id="rId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363272" cy="550570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24.1.2013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mug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jug, a plate,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glass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table,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tablecloth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chair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apple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se seznamují s některými slovíčky na téma On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table. Procvičují si předložky místa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on,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under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next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to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 otázku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WHERE IS IT?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0314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764704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419872" y="3933056"/>
            <a:ext cx="5040560" cy="1800200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WHERE IS IT?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79670"/>
              <a:gd name="adj2" fmla="val 4879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4" name="Obláček 3"/>
          <p:cNvSpPr/>
          <p:nvPr/>
        </p:nvSpPr>
        <p:spPr>
          <a:xfrm>
            <a:off x="3347864" y="260648"/>
            <a:ext cx="4896544" cy="1008112"/>
          </a:xfrm>
          <a:prstGeom prst="cloudCallout">
            <a:avLst>
              <a:gd name="adj1" fmla="val -72921"/>
              <a:gd name="adj2" fmla="val 3404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26" name="Picture 2" descr="C:\Users\admin\AppData\Local\Microsoft\Windows\Temporary Internet Files\Content.IE5\TS58MT8A\MC9001125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132856"/>
            <a:ext cx="4320480" cy="414953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012160" y="1700808"/>
            <a:ext cx="2736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 IS </a:t>
            </a:r>
          </a:p>
          <a:p>
            <a:pPr algn="ctr"/>
            <a:r>
              <a:rPr lang="cs-CZ" sz="4000" b="1" dirty="0" smtClean="0">
                <a:solidFill>
                  <a:srgbClr val="FF0066"/>
                </a:solidFill>
                <a:latin typeface="Comic Sans MS" pitchFamily="66" charset="0"/>
              </a:rPr>
              <a:t>A JUG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3528" y="4941168"/>
            <a:ext cx="2736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 IS </a:t>
            </a:r>
          </a:p>
          <a:p>
            <a:pPr algn="ctr"/>
            <a:r>
              <a:rPr lang="cs-CZ" sz="4000" b="1" dirty="0" smtClean="0">
                <a:solidFill>
                  <a:srgbClr val="FF0066"/>
                </a:solidFill>
                <a:latin typeface="Comic Sans MS" pitchFamily="66" charset="0"/>
              </a:rPr>
              <a:t>A MUG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  <p:bldP spid="9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476672"/>
            <a:ext cx="1774702" cy="2042520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347864" y="260648"/>
            <a:ext cx="4896544" cy="1008112"/>
          </a:xfrm>
          <a:prstGeom prst="cloudCallout">
            <a:avLst>
              <a:gd name="adj1" fmla="val -72921"/>
              <a:gd name="adj2" fmla="val 34041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 descr="MC900441752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3861048"/>
            <a:ext cx="1659632" cy="1659632"/>
          </a:xfrm>
          <a:prstGeom prst="rect">
            <a:avLst/>
          </a:prstGeom>
        </p:spPr>
      </p:pic>
      <p:pic>
        <p:nvPicPr>
          <p:cNvPr id="7" name="Obrázek 6" descr="MC900084816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627784" y="1988840"/>
            <a:ext cx="4039624" cy="230425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084168" y="3501008"/>
            <a:ext cx="2736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 IS </a:t>
            </a:r>
          </a:p>
          <a:p>
            <a:pPr algn="ctr"/>
            <a:r>
              <a:rPr lang="cs-CZ" sz="4000" b="1" dirty="0" smtClean="0">
                <a:solidFill>
                  <a:srgbClr val="FF0066"/>
                </a:solidFill>
                <a:latin typeface="Comic Sans MS" pitchFamily="66" charset="0"/>
              </a:rPr>
              <a:t>A PLATE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1720" y="5085184"/>
            <a:ext cx="2736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THIS IS </a:t>
            </a:r>
          </a:p>
          <a:p>
            <a:pPr algn="ctr"/>
            <a:r>
              <a:rPr lang="cs-CZ" sz="4000" b="1" dirty="0" smtClean="0">
                <a:solidFill>
                  <a:srgbClr val="FF0066"/>
                </a:solidFill>
                <a:latin typeface="Comic Sans MS" pitchFamily="66" charset="0"/>
              </a:rPr>
              <a:t>A GLASS</a:t>
            </a:r>
            <a:r>
              <a:rPr lang="cs-CZ" sz="4000" b="1" dirty="0" smtClean="0">
                <a:latin typeface="Comic Sans MS" pitchFamily="66" charset="0"/>
              </a:rPr>
              <a:t>.</a:t>
            </a:r>
            <a:endParaRPr lang="cs-CZ" sz="40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19238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700808"/>
            <a:ext cx="4671588" cy="3856776"/>
          </a:xfrm>
          <a:prstGeom prst="rect">
            <a:avLst/>
          </a:prstGeom>
        </p:spPr>
      </p:pic>
      <p:pic>
        <p:nvPicPr>
          <p:cNvPr id="4" name="Obrázek 3" descr="MC90021514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444208" y="1628800"/>
            <a:ext cx="1584176" cy="33541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76672"/>
            <a:ext cx="1439023" cy="1656184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1907704" y="260648"/>
            <a:ext cx="6984776" cy="1080120"/>
          </a:xfrm>
          <a:prstGeom prst="cloudCallout">
            <a:avLst>
              <a:gd name="adj1" fmla="val -55550"/>
              <a:gd name="adj2" fmla="val 2604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ON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TABLE? MATCH AND SAY.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5805264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20272" y="6093296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JUG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6093296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TABLE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093296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CHAIR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6093296"/>
            <a:ext cx="2664296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TABLECLOTH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6021288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GLASS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5949280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MUG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4" name="Obrázek 13" descr="MC900237784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95936" y="1772816"/>
            <a:ext cx="648072" cy="750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C900350341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427984" y="4509120"/>
            <a:ext cx="1152128" cy="909930"/>
          </a:xfrm>
          <a:prstGeom prst="rect">
            <a:avLst/>
          </a:prstGeom>
        </p:spPr>
      </p:pic>
      <p:pic>
        <p:nvPicPr>
          <p:cNvPr id="7" name="Obrázek 6" descr="MC900352372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9712" y="2132856"/>
            <a:ext cx="4248472" cy="40335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76672"/>
            <a:ext cx="1439023" cy="1656184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1907704" y="260648"/>
            <a:ext cx="6984776" cy="1080120"/>
          </a:xfrm>
          <a:prstGeom prst="cloudCallout">
            <a:avLst>
              <a:gd name="adj1" fmla="val -55550"/>
              <a:gd name="adj2" fmla="val 2604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UNDER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TABLE? MATCH AND SAY.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237784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55776" y="4149080"/>
            <a:ext cx="648072" cy="750925"/>
          </a:xfrm>
          <a:prstGeom prst="rect">
            <a:avLst/>
          </a:prstGeom>
        </p:spPr>
      </p:pic>
      <p:pic>
        <p:nvPicPr>
          <p:cNvPr id="11" name="Obrázek 10" descr="MC900084816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15816" y="4725144"/>
            <a:ext cx="1009906" cy="576064"/>
          </a:xfrm>
          <a:prstGeom prst="rect">
            <a:avLst/>
          </a:prstGeom>
        </p:spPr>
      </p:pic>
      <p:pic>
        <p:nvPicPr>
          <p:cNvPr id="12" name="Obrázek 11" descr="MC900215146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660232" y="1628800"/>
            <a:ext cx="1584176" cy="335411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012160" y="6021288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GLASS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6165304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JUG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6165304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MUG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949280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949280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TABLE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5733256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CHAIR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9" name="Obrázek 18" descr="MC900237784.WMF"/>
          <p:cNvPicPr>
            <a:picLocks noChangeAspect="1"/>
          </p:cNvPicPr>
          <p:nvPr/>
        </p:nvPicPr>
        <p:blipFill>
          <a:blip r:embed="rId5" cstate="print">
            <a:duotone>
              <a:prstClr val="black"/>
              <a:srgbClr val="7030A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7164288" y="4077072"/>
            <a:ext cx="648072" cy="750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MC90035237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916832"/>
            <a:ext cx="4248472" cy="40335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476672"/>
            <a:ext cx="1439023" cy="1656184"/>
          </a:xfrm>
          <a:prstGeom prst="rect">
            <a:avLst/>
          </a:prstGeom>
        </p:spPr>
      </p:pic>
      <p:sp>
        <p:nvSpPr>
          <p:cNvPr id="9" name="Obláček 8"/>
          <p:cNvSpPr/>
          <p:nvPr/>
        </p:nvSpPr>
        <p:spPr>
          <a:xfrm>
            <a:off x="1907704" y="260648"/>
            <a:ext cx="6984776" cy="1080120"/>
          </a:xfrm>
          <a:prstGeom prst="cloudCallout">
            <a:avLst>
              <a:gd name="adj1" fmla="val -55550"/>
              <a:gd name="adj2" fmla="val 26040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WHAT IS 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NEXT TO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THE TABLE? MATCH AND SAY.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0" name="Obrázek 9" descr="MC900237784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372200" y="4941168"/>
            <a:ext cx="648072" cy="750925"/>
          </a:xfrm>
          <a:prstGeom prst="rect">
            <a:avLst/>
          </a:prstGeom>
        </p:spPr>
      </p:pic>
      <p:pic>
        <p:nvPicPr>
          <p:cNvPr id="11" name="Obrázek 10" descr="MC900084816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4005064"/>
            <a:ext cx="1009906" cy="576064"/>
          </a:xfrm>
          <a:prstGeom prst="rect">
            <a:avLst/>
          </a:prstGeom>
        </p:spPr>
      </p:pic>
      <p:pic>
        <p:nvPicPr>
          <p:cNvPr id="12" name="Obrázek 11" descr="MC900215146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660232" y="1628800"/>
            <a:ext cx="1584176" cy="335411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012160" y="6021288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GLASS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6165304"/>
            <a:ext cx="1944216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AN APPLE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6165304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MUG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949280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PLATE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949280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TABLE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63688" y="5733256"/>
            <a:ext cx="1728192" cy="510778"/>
          </a:xfrm>
          <a:prstGeom prst="roundRect">
            <a:avLst/>
          </a:prstGeom>
          <a:solidFill>
            <a:srgbClr val="FF6699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 CHAIR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20" name="Obrázek 19" descr="MC900441708.PN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172400" y="4221088"/>
            <a:ext cx="651520" cy="651520"/>
          </a:xfrm>
          <a:prstGeom prst="rect">
            <a:avLst/>
          </a:prstGeom>
        </p:spPr>
      </p:pic>
      <p:pic>
        <p:nvPicPr>
          <p:cNvPr id="21" name="Obrázek 20" descr="MC900441752.PN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1403648" y="3284984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MC90019238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2132856"/>
            <a:ext cx="4671588" cy="3856776"/>
          </a:xfrm>
          <a:prstGeom prst="rect">
            <a:avLst/>
          </a:prstGeom>
        </p:spPr>
      </p:pic>
      <p:pic>
        <p:nvPicPr>
          <p:cNvPr id="4" name="Obrázek 3" descr="MC900215146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1988840"/>
            <a:ext cx="1584176" cy="33541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404664"/>
            <a:ext cx="1439023" cy="1656184"/>
          </a:xfrm>
          <a:prstGeom prst="rect">
            <a:avLst/>
          </a:prstGeom>
        </p:spPr>
      </p:pic>
      <p:sp>
        <p:nvSpPr>
          <p:cNvPr id="6" name="Obláček 5"/>
          <p:cNvSpPr/>
          <p:nvPr/>
        </p:nvSpPr>
        <p:spPr>
          <a:xfrm>
            <a:off x="2771800" y="260648"/>
            <a:ext cx="5400600" cy="1080120"/>
          </a:xfrm>
          <a:prstGeom prst="cloudCallout">
            <a:avLst>
              <a:gd name="adj1" fmla="val -62323"/>
              <a:gd name="adj2" fmla="val 24738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WHERE IS IT?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4" name="Obrázek 13" descr="MC900237784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555776" y="5013176"/>
            <a:ext cx="648072" cy="750925"/>
          </a:xfrm>
          <a:prstGeom prst="rect">
            <a:avLst/>
          </a:prstGeom>
        </p:spPr>
      </p:pic>
      <p:pic>
        <p:nvPicPr>
          <p:cNvPr id="15" name="Obrázek 14" descr="MC900441708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3356992"/>
            <a:ext cx="576064" cy="576064"/>
          </a:xfrm>
          <a:prstGeom prst="rect">
            <a:avLst/>
          </a:prstGeom>
        </p:spPr>
      </p:pic>
      <p:pic>
        <p:nvPicPr>
          <p:cNvPr id="16" name="Obrázek 15" descr="MC900441708.PNG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rgbClr val="00FF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7740352" y="4653136"/>
            <a:ext cx="651520" cy="651520"/>
          </a:xfrm>
          <a:prstGeom prst="rect">
            <a:avLst/>
          </a:prstGeom>
        </p:spPr>
      </p:pic>
      <p:pic>
        <p:nvPicPr>
          <p:cNvPr id="17" name="Obrázek 16" descr="MC900441708.PNG"/>
          <p:cNvPicPr>
            <a:picLocks noChangeAspect="1"/>
          </p:cNvPicPr>
          <p:nvPr/>
        </p:nvPicPr>
        <p:blipFill>
          <a:blip r:embed="rId7" cstate="print">
            <a:duotone>
              <a:prstClr val="black"/>
              <a:srgbClr val="FFFF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3851920" y="2708920"/>
            <a:ext cx="651520" cy="6515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32656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4067944" y="476672"/>
            <a:ext cx="3456384" cy="1008112"/>
          </a:xfrm>
          <a:prstGeom prst="cloudCallout">
            <a:avLst>
              <a:gd name="adj1" fmla="val -79025"/>
              <a:gd name="adj2" fmla="val 6682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TRANSLATE.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043608" y="2204864"/>
            <a:ext cx="7200800" cy="403244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Červené jablko je pod stolem.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Zelené jablko je na talíři.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Džbán a sklenička jsou na stole.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Židle je vedle stolu.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Hrneček je vedle talíře.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Sklenička je pod židlí.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Talíř je na stole.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072799"/>
            <a:ext cx="8173355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http://office.microsoft.com</a:t>
            </a:r>
            <a:r>
              <a:rPr lang="cs-CZ" sz="2400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            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MC900112514 (džbán s hrníčkem)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MC900237784 (hrneček)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MC900441752 (sklenička)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MC900215146 (židle)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MC900192385 (stůl s džbánem, sklenicí a talířem)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MC900352372 (prázdný stůl)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MC900084816 (talíř)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MC900441708 (jablko)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MC900350341 (džbán se skleničkou)</a:t>
            </a:r>
            <a:endParaRPr lang="cs-CZ" sz="24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2096</TotalTime>
  <Words>327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174</cp:revision>
  <dcterms:created xsi:type="dcterms:W3CDTF">2012-09-11T13:55:05Z</dcterms:created>
  <dcterms:modified xsi:type="dcterms:W3CDTF">2013-01-19T20:54:32Z</dcterms:modified>
</cp:coreProperties>
</file>