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409" r:id="rId5"/>
    <p:sldId id="410" r:id="rId6"/>
    <p:sldId id="414" r:id="rId7"/>
    <p:sldId id="412" r:id="rId8"/>
    <p:sldId id="413" r:id="rId9"/>
    <p:sldId id="415" r:id="rId10"/>
    <p:sldId id="416" r:id="rId11"/>
    <p:sldId id="417" r:id="rId12"/>
    <p:sldId id="418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409"/>
            <p14:sldId id="410"/>
            <p14:sldId id="414"/>
            <p14:sldId id="412"/>
            <p14:sldId id="413"/>
            <p14:sldId id="415"/>
            <p14:sldId id="416"/>
            <p14:sldId id="417"/>
            <p14:sldId id="418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00"/>
    <a:srgbClr val="FF0066"/>
    <a:srgbClr val="CC3300"/>
    <a:srgbClr val="FF3300"/>
    <a:srgbClr val="FF6699"/>
    <a:srgbClr val="CC66FF"/>
    <a:srgbClr val="00FFFF"/>
    <a:srgbClr val="66FFF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4660"/>
  </p:normalViewPr>
  <p:slideViewPr>
    <p:cSldViewPr>
      <p:cViewPr varScale="1">
        <p:scale>
          <a:sx n="69" d="100"/>
          <a:sy n="69" d="100"/>
        </p:scale>
        <p:origin x="-4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21_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IN THE FOREST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 custLinFactNeighborX="-710" custLinFactNeighborY="-98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84797" custScaleY="50155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21_ ANGLICKÝ JAZYK 3</a:t>
          </a:r>
          <a:endParaRPr lang="cs-CZ" sz="25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21410" y="1931106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685334" y="1995030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3847187" y="3935241"/>
          <a:ext cx="2598765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IN THE FOREST</a:t>
          </a:r>
          <a:endParaRPr lang="cs-CZ" sz="2500" b="1" kern="1200" dirty="0"/>
        </a:p>
      </dsp:txBody>
      <dsp:txXfrm>
        <a:off x="3879248" y="3967302"/>
        <a:ext cx="2534643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7.wmf"/><Relationship Id="rId7" Type="http://schemas.openxmlformats.org/officeDocument/2006/relationships/image" Target="../media/image9.wmf"/><Relationship Id="rId12" Type="http://schemas.openxmlformats.org/officeDocument/2006/relationships/slide" Target="slide11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image" Target="../media/image11.wmf"/><Relationship Id="rId5" Type="http://schemas.openxmlformats.org/officeDocument/2006/relationships/image" Target="../media/image8.wmf"/><Relationship Id="rId10" Type="http://schemas.openxmlformats.org/officeDocument/2006/relationships/slide" Target="slide6.xml"/><Relationship Id="rId4" Type="http://schemas.openxmlformats.org/officeDocument/2006/relationships/slide" Target="slide10.xml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11" Type="http://schemas.openxmlformats.org/officeDocument/2006/relationships/image" Target="../media/image11.wmf"/><Relationship Id="rId5" Type="http://schemas.openxmlformats.org/officeDocument/2006/relationships/image" Target="../media/image15.wmf"/><Relationship Id="rId10" Type="http://schemas.openxmlformats.org/officeDocument/2006/relationships/slide" Target="slide6.xml"/><Relationship Id="rId4" Type="http://schemas.openxmlformats.org/officeDocument/2006/relationships/image" Target="../media/image14.wmf"/><Relationship Id="rId9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0.wmf"/><Relationship Id="rId7" Type="http://schemas.openxmlformats.org/officeDocument/2006/relationships/image" Target="../media/image7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10.wmf"/><Relationship Id="rId4" Type="http://schemas.openxmlformats.org/officeDocument/2006/relationships/image" Target="../media/image21.wmf"/><Relationship Id="rId9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image" Target="../media/image10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12" Type="http://schemas.openxmlformats.org/officeDocument/2006/relationships/slide" Target="slide9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9.wmf"/><Relationship Id="rId5" Type="http://schemas.openxmlformats.org/officeDocument/2006/relationships/image" Target="../media/image6.wmf"/><Relationship Id="rId15" Type="http://schemas.openxmlformats.org/officeDocument/2006/relationships/image" Target="../media/image11.wmf"/><Relationship Id="rId10" Type="http://schemas.openxmlformats.org/officeDocument/2006/relationships/slide" Target="slide7.xml"/><Relationship Id="rId4" Type="http://schemas.openxmlformats.org/officeDocument/2006/relationships/image" Target="../media/image5.wmf"/><Relationship Id="rId9" Type="http://schemas.openxmlformats.org/officeDocument/2006/relationships/image" Target="../media/image8.wmf"/><Relationship Id="rId14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4777741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797152"/>
            <a:ext cx="388843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052736"/>
            <a:ext cx="8363272" cy="56166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7.2.2013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in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forest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squirrel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butterfly,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flower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mushroom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tree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bear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fox,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deer</a:t>
            </a:r>
            <a:endParaRPr lang="cs-CZ" sz="28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některými slovíčky na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téma les.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procvičuje jednotné a množné číslo. Vede k překladu jednoduchých vět.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IN THE FOREST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3419872" y="4221088"/>
            <a:ext cx="4968552" cy="180020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IN THE FOREST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9616"/>
              <a:gd name="adj2" fmla="val 408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115616" y="476672"/>
            <a:ext cx="7124700" cy="923925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chemeClr val="tx1"/>
                </a:solidFill>
                <a:latin typeface="Jokerman" pitchFamily="82" charset="0"/>
              </a:rPr>
              <a:t>IN   THE  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Jokerman" pitchFamily="82" charset="0"/>
              </a:rPr>
              <a:t>FOREST</a:t>
            </a:r>
            <a:endParaRPr lang="cs-CZ" b="1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Jokerman" pitchFamily="82" charset="0"/>
            </a:endParaRPr>
          </a:p>
        </p:txBody>
      </p:sp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5796136" y="1844824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ree"/>
          <p:cNvSpPr>
            <a:spLocks noEditPoints="1" noChangeArrowheads="1"/>
          </p:cNvSpPr>
          <p:nvPr/>
        </p:nvSpPr>
        <p:spPr bwMode="auto">
          <a:xfrm>
            <a:off x="395536" y="1844824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Tree"/>
          <p:cNvSpPr>
            <a:spLocks noEditPoints="1" noChangeArrowheads="1"/>
          </p:cNvSpPr>
          <p:nvPr/>
        </p:nvSpPr>
        <p:spPr bwMode="auto">
          <a:xfrm>
            <a:off x="4211960" y="1340768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Tree"/>
          <p:cNvSpPr>
            <a:spLocks noEditPoints="1" noChangeArrowheads="1"/>
          </p:cNvSpPr>
          <p:nvPr/>
        </p:nvSpPr>
        <p:spPr bwMode="auto">
          <a:xfrm>
            <a:off x="7092280" y="476672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Tree"/>
          <p:cNvSpPr>
            <a:spLocks noEditPoints="1" noChangeArrowheads="1"/>
          </p:cNvSpPr>
          <p:nvPr/>
        </p:nvSpPr>
        <p:spPr bwMode="auto">
          <a:xfrm>
            <a:off x="7092280" y="3068960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59492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MUSHROOM</a:t>
            </a:r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308304" y="2564904"/>
            <a:ext cx="1462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TREE</a:t>
            </a:r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" name="Obrázek 19" descr="MC900193312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5229200"/>
            <a:ext cx="1327682" cy="1122698"/>
          </a:xfrm>
          <a:prstGeom prst="rect">
            <a:avLst/>
          </a:prstGeom>
        </p:spPr>
      </p:pic>
      <p:pic>
        <p:nvPicPr>
          <p:cNvPr id="21" name="Obrázek 20" descr="MC900193270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4149080"/>
            <a:ext cx="1084746" cy="1248719"/>
          </a:xfrm>
          <a:prstGeom prst="rect">
            <a:avLst/>
          </a:prstGeom>
        </p:spPr>
      </p:pic>
      <p:pic>
        <p:nvPicPr>
          <p:cNvPr id="22" name="Obrázek 21" descr="MC900331364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1772816"/>
            <a:ext cx="1051626" cy="1019282"/>
          </a:xfrm>
          <a:prstGeom prst="rect">
            <a:avLst/>
          </a:prstGeom>
        </p:spPr>
      </p:pic>
      <p:pic>
        <p:nvPicPr>
          <p:cNvPr id="23" name="Obrázek 22" descr="MC900331364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5085184"/>
            <a:ext cx="817223" cy="792088"/>
          </a:xfrm>
          <a:prstGeom prst="rect">
            <a:avLst/>
          </a:prstGeom>
        </p:spPr>
      </p:pic>
      <p:pic>
        <p:nvPicPr>
          <p:cNvPr id="24" name="Obrázek 23" descr="MC900331364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5301208"/>
            <a:ext cx="936104" cy="907313"/>
          </a:xfrm>
          <a:prstGeom prst="rect">
            <a:avLst/>
          </a:prstGeom>
        </p:spPr>
      </p:pic>
      <p:sp>
        <p:nvSpPr>
          <p:cNvPr id="25" name="TextovéPole 24"/>
          <p:cNvSpPr txBox="1"/>
          <p:nvPr/>
        </p:nvSpPr>
        <p:spPr>
          <a:xfrm>
            <a:off x="755576" y="3933056"/>
            <a:ext cx="1521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TREE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132112" y="293332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MUSHROOM</a:t>
            </a:r>
            <a:endParaRPr lang="cs-CZ" sz="2400" b="1" dirty="0"/>
          </a:p>
        </p:txBody>
      </p:sp>
      <p:pic>
        <p:nvPicPr>
          <p:cNvPr id="29" name="Obrázek 28" descr="MC900334358.WMF"/>
          <p:cNvPicPr>
            <a:picLocks noChangeAspect="1"/>
          </p:cNvPicPr>
          <p:nvPr/>
        </p:nvPicPr>
        <p:blipFill>
          <a:blip r:embed="rId5" cstate="print"/>
          <a:srcRect r="-642" b="28925"/>
          <a:stretch>
            <a:fillRect/>
          </a:stretch>
        </p:blipFill>
        <p:spPr>
          <a:xfrm>
            <a:off x="1403648" y="4941168"/>
            <a:ext cx="858616" cy="728545"/>
          </a:xfrm>
          <a:prstGeom prst="rect">
            <a:avLst/>
          </a:prstGeom>
        </p:spPr>
      </p:pic>
      <p:pic>
        <p:nvPicPr>
          <p:cNvPr id="31" name="Obrázek 30" descr="MC900334358.WMF"/>
          <p:cNvPicPr>
            <a:picLocks noChangeAspect="1"/>
          </p:cNvPicPr>
          <p:nvPr/>
        </p:nvPicPr>
        <p:blipFill>
          <a:blip r:embed="rId5" cstate="print"/>
          <a:srcRect r="-642" b="28925"/>
          <a:stretch>
            <a:fillRect/>
          </a:stretch>
        </p:blipFill>
        <p:spPr>
          <a:xfrm>
            <a:off x="3635896" y="3429000"/>
            <a:ext cx="858616" cy="728545"/>
          </a:xfrm>
          <a:prstGeom prst="rect">
            <a:avLst/>
          </a:prstGeom>
        </p:spPr>
      </p:pic>
      <p:pic>
        <p:nvPicPr>
          <p:cNvPr id="32" name="Obrázek 31" descr="MC900334358.WMF"/>
          <p:cNvPicPr>
            <a:picLocks noChangeAspect="1"/>
          </p:cNvPicPr>
          <p:nvPr/>
        </p:nvPicPr>
        <p:blipFill>
          <a:blip r:embed="rId5" cstate="print"/>
          <a:srcRect r="-642" b="28925"/>
          <a:stretch>
            <a:fillRect/>
          </a:stretch>
        </p:blipFill>
        <p:spPr>
          <a:xfrm>
            <a:off x="4572000" y="3501008"/>
            <a:ext cx="858616" cy="728545"/>
          </a:xfrm>
          <a:prstGeom prst="rect">
            <a:avLst/>
          </a:prstGeom>
        </p:spPr>
      </p:pic>
      <p:pic>
        <p:nvPicPr>
          <p:cNvPr id="33" name="Obrázek 32" descr="MC900334358.WMF"/>
          <p:cNvPicPr>
            <a:picLocks noChangeAspect="1"/>
          </p:cNvPicPr>
          <p:nvPr/>
        </p:nvPicPr>
        <p:blipFill>
          <a:blip r:embed="rId5" cstate="print"/>
          <a:srcRect r="-642" b="28925"/>
          <a:stretch>
            <a:fillRect/>
          </a:stretch>
        </p:blipFill>
        <p:spPr>
          <a:xfrm>
            <a:off x="2627784" y="3645024"/>
            <a:ext cx="858616" cy="728545"/>
          </a:xfrm>
          <a:prstGeom prst="rect">
            <a:avLst/>
          </a:prstGeom>
        </p:spPr>
      </p:pic>
      <p:sp>
        <p:nvSpPr>
          <p:cNvPr id="34" name="TextovéPole 33"/>
          <p:cNvSpPr txBox="1"/>
          <p:nvPr/>
        </p:nvSpPr>
        <p:spPr>
          <a:xfrm>
            <a:off x="3203848" y="436510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FLOWER</a:t>
            </a:r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99592" y="56612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FLOWER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6931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 animBg="1"/>
      <p:bldP spid="13" grpId="0"/>
      <p:bldP spid="14" grpId="0"/>
      <p:bldP spid="25" grpId="0"/>
      <p:bldP spid="26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899592" y="1844824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6444208" y="1412776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ree"/>
          <p:cNvSpPr>
            <a:spLocks noEditPoints="1" noChangeArrowheads="1"/>
          </p:cNvSpPr>
          <p:nvPr/>
        </p:nvSpPr>
        <p:spPr bwMode="auto">
          <a:xfrm>
            <a:off x="2339752" y="4365104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Tree"/>
          <p:cNvSpPr>
            <a:spLocks noEditPoints="1" noChangeArrowheads="1"/>
          </p:cNvSpPr>
          <p:nvPr/>
        </p:nvSpPr>
        <p:spPr bwMode="auto">
          <a:xfrm>
            <a:off x="4716016" y="2924944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907593" y="476672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Jokerman" pitchFamily="82" charset="0"/>
              </a:rPr>
              <a:t>WHO   LIVES   IN   THE   FOREST?</a:t>
            </a:r>
            <a:endParaRPr lang="cs-CZ" sz="3600" b="1" dirty="0">
              <a:latin typeface="Jokerman" pitchFamily="82" charset="0"/>
            </a:endParaRPr>
          </a:p>
        </p:txBody>
      </p:sp>
      <p:pic>
        <p:nvPicPr>
          <p:cNvPr id="12" name="Obrázek 11" descr="MC900024562.WM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05064"/>
            <a:ext cx="2473381" cy="1519499"/>
          </a:xfrm>
          <a:prstGeom prst="rect">
            <a:avLst/>
          </a:prstGeom>
        </p:spPr>
      </p:pic>
      <p:pic>
        <p:nvPicPr>
          <p:cNvPr id="16" name="Obrázek 15" descr="MC900326476.WM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5517232"/>
            <a:ext cx="970284" cy="792088"/>
          </a:xfrm>
          <a:prstGeom prst="rect">
            <a:avLst/>
          </a:prstGeom>
        </p:spPr>
      </p:pic>
      <p:pic>
        <p:nvPicPr>
          <p:cNvPr id="17" name="Obrázek 16" descr="MC900430003.WM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63888" y="2492896"/>
            <a:ext cx="1270000" cy="2000250"/>
          </a:xfrm>
          <a:prstGeom prst="rect">
            <a:avLst/>
          </a:prstGeom>
        </p:spPr>
      </p:pic>
      <p:pic>
        <p:nvPicPr>
          <p:cNvPr id="18" name="Obrázek 17" descr="MC900441392.WMF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60232" y="3789040"/>
            <a:ext cx="1806575" cy="1774825"/>
          </a:xfrm>
          <a:prstGeom prst="rect">
            <a:avLst/>
          </a:prstGeom>
        </p:spPr>
      </p:pic>
      <p:pic>
        <p:nvPicPr>
          <p:cNvPr id="19" name="Obrázek 18" descr="MC900424006.WMF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411761" y="1556792"/>
            <a:ext cx="936104" cy="708851"/>
          </a:xfrm>
          <a:prstGeom prst="rect">
            <a:avLst/>
          </a:prstGeom>
        </p:spPr>
      </p:pic>
      <p:sp>
        <p:nvSpPr>
          <p:cNvPr id="20" name="Tlačítko akce: Dopředu nebo Další 19">
            <a:hlinkClick r:id="rId12" action="ppaction://hlinksldjump" highlightClick="1"/>
          </p:cNvPr>
          <p:cNvSpPr/>
          <p:nvPr/>
        </p:nvSpPr>
        <p:spPr>
          <a:xfrm>
            <a:off x="8244408" y="6021288"/>
            <a:ext cx="648072" cy="576064"/>
          </a:xfrm>
          <a:prstGeom prst="actionButtonForwardNex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47865" y="1656657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BUTTERFLY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18082" y="3423741"/>
            <a:ext cx="126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DEER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5510993"/>
            <a:ext cx="126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BEAR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182244" y="5913276"/>
            <a:ext cx="1910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SQUIRREL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583573" y="3808080"/>
            <a:ext cx="1144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FOX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56606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MC900192942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62914">
            <a:off x="5643687" y="4293796"/>
            <a:ext cx="1215577" cy="1080120"/>
          </a:xfrm>
          <a:prstGeom prst="rect">
            <a:avLst/>
          </a:prstGeom>
        </p:spPr>
      </p:pic>
      <p:pic>
        <p:nvPicPr>
          <p:cNvPr id="4" name="Obrázek 3" descr="MC90019294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30341">
            <a:off x="496547" y="4976803"/>
            <a:ext cx="1872208" cy="963921"/>
          </a:xfrm>
          <a:prstGeom prst="rect">
            <a:avLst/>
          </a:prstGeom>
        </p:spPr>
      </p:pic>
      <p:pic>
        <p:nvPicPr>
          <p:cNvPr id="5" name="Obrázek 4" descr="MC900192968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5991">
            <a:off x="3319457" y="5332396"/>
            <a:ext cx="1666194" cy="1080120"/>
          </a:xfrm>
          <a:prstGeom prst="rect">
            <a:avLst/>
          </a:prstGeom>
        </p:spPr>
      </p:pic>
      <p:pic>
        <p:nvPicPr>
          <p:cNvPr id="6" name="Obrázek 5" descr="MC900193244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2204864"/>
            <a:ext cx="2077865" cy="1740279"/>
          </a:xfrm>
          <a:prstGeom prst="rect">
            <a:avLst/>
          </a:prstGeom>
        </p:spPr>
      </p:pic>
      <p:pic>
        <p:nvPicPr>
          <p:cNvPr id="10" name="Obrázek 9" descr="MC900192900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9811484">
            <a:off x="6987837" y="2658803"/>
            <a:ext cx="1553567" cy="1152128"/>
          </a:xfrm>
          <a:prstGeom prst="rect">
            <a:avLst/>
          </a:prstGeom>
        </p:spPr>
      </p:pic>
      <p:pic>
        <p:nvPicPr>
          <p:cNvPr id="13" name="Obrázek 12" descr="MC900346905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9324062">
            <a:off x="2210649" y="3488878"/>
            <a:ext cx="1576295" cy="1293067"/>
          </a:xfrm>
          <a:prstGeom prst="rect">
            <a:avLst/>
          </a:prstGeom>
        </p:spPr>
      </p:pic>
      <p:pic>
        <p:nvPicPr>
          <p:cNvPr id="17" name="Obrázek 16" descr="MC900084050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9199431">
            <a:off x="1157376" y="2252425"/>
            <a:ext cx="1704265" cy="1198380"/>
          </a:xfrm>
          <a:prstGeom prst="rect">
            <a:avLst/>
          </a:prstGeom>
        </p:spPr>
      </p:pic>
      <p:sp>
        <p:nvSpPr>
          <p:cNvPr id="18" name="Tree">
            <a:hlinkClick r:id="rId9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7635894" y="5135914"/>
            <a:ext cx="1043950" cy="12922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9" name="Obrázek 18" descr="MC900424006.WMF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948264" y="764704"/>
            <a:ext cx="1331307" cy="1008112"/>
          </a:xfrm>
          <a:prstGeom prst="rect">
            <a:avLst/>
          </a:prstGeom>
        </p:spPr>
      </p:pic>
      <p:sp>
        <p:nvSpPr>
          <p:cNvPr id="20" name="Obláček 19"/>
          <p:cNvSpPr/>
          <p:nvPr/>
        </p:nvSpPr>
        <p:spPr>
          <a:xfrm>
            <a:off x="827584" y="476672"/>
            <a:ext cx="5472608" cy="1224136"/>
          </a:xfrm>
          <a:prstGeom prst="cloudCallout">
            <a:avLst>
              <a:gd name="adj1" fmla="val 61538"/>
              <a:gd name="adj2" fmla="val 2052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many </a:t>
            </a:r>
            <a:r>
              <a:rPr lang="cs-CZ" sz="2400" b="1" dirty="0" err="1" smtClean="0">
                <a:solidFill>
                  <a:schemeClr val="tx1"/>
                </a:solidFill>
              </a:rPr>
              <a:t>colours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no </a:t>
            </a:r>
            <a:r>
              <a:rPr lang="cs-CZ" sz="2400" b="1" dirty="0" err="1" smtClean="0">
                <a:solidFill>
                  <a:schemeClr val="tx1"/>
                </a:solidFill>
              </a:rPr>
              <a:t>legs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like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flowers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3203848" y="476672"/>
            <a:ext cx="5472608" cy="2088232"/>
          </a:xfrm>
          <a:prstGeom prst="cloudCallout">
            <a:avLst>
              <a:gd name="adj1" fmla="val -54652"/>
              <a:gd name="adj2" fmla="val 7792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big.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brown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legs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3636074" y="4445781"/>
            <a:ext cx="3888254" cy="1431491"/>
          </a:xfrm>
          <a:prstGeom prst="cloudCallout">
            <a:avLst>
              <a:gd name="adj1" fmla="val -70903"/>
              <a:gd name="adj2" fmla="val -12428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eat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grass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Tree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7635894" y="5135914"/>
            <a:ext cx="1043950" cy="12922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Obrázek 5" descr="MC900430003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916832"/>
            <a:ext cx="2230107" cy="351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7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láček 2"/>
          <p:cNvSpPr/>
          <p:nvPr/>
        </p:nvSpPr>
        <p:spPr>
          <a:xfrm>
            <a:off x="2915816" y="332656"/>
            <a:ext cx="5472608" cy="2088232"/>
          </a:xfrm>
          <a:prstGeom prst="cloudCallout">
            <a:avLst>
              <a:gd name="adj1" fmla="val -42855"/>
              <a:gd name="adj2" fmla="val 9360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very big.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dark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brown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legs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and </a:t>
            </a:r>
            <a:r>
              <a:rPr lang="cs-CZ" sz="2400" b="1" dirty="0" err="1" smtClean="0">
                <a:solidFill>
                  <a:schemeClr val="tx1"/>
                </a:solidFill>
              </a:rPr>
              <a:t>two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ears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2771800" y="4869160"/>
            <a:ext cx="3888254" cy="1431491"/>
          </a:xfrm>
          <a:prstGeom prst="cloudCallout">
            <a:avLst>
              <a:gd name="adj1" fmla="val -37600"/>
              <a:gd name="adj2" fmla="val -12047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eat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fish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mushrooms</a:t>
            </a:r>
            <a:r>
              <a:rPr lang="cs-CZ" sz="2400" b="1" dirty="0" smtClean="0">
                <a:solidFill>
                  <a:schemeClr val="tx1"/>
                </a:solidFill>
              </a:rPr>
              <a:t> and </a:t>
            </a:r>
            <a:r>
              <a:rPr lang="cs-CZ" sz="2400" b="1" dirty="0" err="1" smtClean="0">
                <a:solidFill>
                  <a:schemeClr val="tx1"/>
                </a:solidFill>
              </a:rPr>
              <a:t>grass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Tree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7635894" y="5135914"/>
            <a:ext cx="1043950" cy="12922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Obláček 6"/>
          <p:cNvSpPr/>
          <p:nvPr/>
        </p:nvSpPr>
        <p:spPr>
          <a:xfrm>
            <a:off x="4932040" y="3068960"/>
            <a:ext cx="3888254" cy="1431491"/>
          </a:xfrm>
          <a:prstGeom prst="cloudCallout">
            <a:avLst>
              <a:gd name="adj1" fmla="val -92785"/>
              <a:gd name="adj2" fmla="val -12628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live in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mountains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8" name="Obrázek 7" descr="MC90002456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068960"/>
            <a:ext cx="2473381" cy="151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57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C900441392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009608"/>
            <a:ext cx="2526655" cy="2482250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131840" y="836712"/>
            <a:ext cx="5472608" cy="2088232"/>
          </a:xfrm>
          <a:prstGeom prst="cloudCallout">
            <a:avLst>
              <a:gd name="adj1" fmla="val -43883"/>
              <a:gd name="adj2" fmla="val 12930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little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red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brown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legs,two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ears</a:t>
            </a:r>
            <a:r>
              <a:rPr lang="cs-CZ" sz="2400" b="1" dirty="0" smtClean="0">
                <a:solidFill>
                  <a:schemeClr val="tx1"/>
                </a:solidFill>
              </a:rPr>
              <a:t> and  a long </a:t>
            </a:r>
            <a:r>
              <a:rPr lang="cs-CZ" sz="2400" b="1" dirty="0" err="1" smtClean="0">
                <a:solidFill>
                  <a:schemeClr val="tx1"/>
                </a:solidFill>
              </a:rPr>
              <a:t>tail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4499992" y="3861048"/>
            <a:ext cx="3888254" cy="1431491"/>
          </a:xfrm>
          <a:prstGeom prst="cloudCallout">
            <a:avLst>
              <a:gd name="adj1" fmla="val -70524"/>
              <a:gd name="adj2" fmla="val 629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eat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rabbits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hens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mice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strawberries</a:t>
            </a:r>
            <a:r>
              <a:rPr lang="cs-CZ" sz="2400" b="1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Tree">
            <a:hlinkClick r:id="rId3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7635894" y="5135914"/>
            <a:ext cx="1043950" cy="12922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ee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7635894" y="5135914"/>
            <a:ext cx="1043950" cy="12922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láček 2"/>
          <p:cNvSpPr/>
          <p:nvPr/>
        </p:nvSpPr>
        <p:spPr>
          <a:xfrm>
            <a:off x="611560" y="692696"/>
            <a:ext cx="5472608" cy="2088232"/>
          </a:xfrm>
          <a:prstGeom prst="cloudCallout">
            <a:avLst>
              <a:gd name="adj1" fmla="val 55598"/>
              <a:gd name="adj2" fmla="val 9427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very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little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brown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black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have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legs,two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ears</a:t>
            </a:r>
            <a:r>
              <a:rPr lang="cs-CZ" sz="2400" b="1" dirty="0" smtClean="0">
                <a:solidFill>
                  <a:schemeClr val="tx1"/>
                </a:solidFill>
              </a:rPr>
              <a:t> and a long </a:t>
            </a:r>
            <a:r>
              <a:rPr lang="cs-CZ" sz="2400" b="1" dirty="0" err="1" smtClean="0">
                <a:solidFill>
                  <a:schemeClr val="tx1"/>
                </a:solidFill>
              </a:rPr>
              <a:t>tail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1043608" y="3717032"/>
            <a:ext cx="4032270" cy="1935547"/>
          </a:xfrm>
          <a:prstGeom prst="cloudCallout">
            <a:avLst>
              <a:gd name="adj1" fmla="val 86897"/>
              <a:gd name="adj2" fmla="val -3774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</a:rPr>
              <a:t>eat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mushrooms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nuts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smtClean="0">
                <a:solidFill>
                  <a:schemeClr val="tx1"/>
                </a:solidFill>
              </a:rPr>
              <a:t>strawberries.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5" name="Obrázek 4" descr="MC900326476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3212976"/>
            <a:ext cx="1764153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725144"/>
            <a:ext cx="1840066" cy="126831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301208"/>
            <a:ext cx="2335794" cy="131426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301208"/>
            <a:ext cx="1966353" cy="1144105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79512" y="476672"/>
            <a:ext cx="3816424" cy="1208901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Jokerman" pitchFamily="82" charset="0"/>
              </a:rPr>
              <a:t>FOREST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64088" y="476672"/>
            <a:ext cx="3384376" cy="1208901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Jokerman" pitchFamily="82" charset="0"/>
              </a:rPr>
              <a:t>POND</a:t>
            </a:r>
          </a:p>
        </p:txBody>
      </p:sp>
      <p:sp>
        <p:nvSpPr>
          <p:cNvPr id="10" name="Mrak 9"/>
          <p:cNvSpPr/>
          <p:nvPr/>
        </p:nvSpPr>
        <p:spPr>
          <a:xfrm>
            <a:off x="3491880" y="980728"/>
            <a:ext cx="2190800" cy="899477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 HERMANN" pitchFamily="2" charset="0"/>
              </a:rPr>
              <a:t>OR</a:t>
            </a:r>
            <a:endParaRPr lang="cs-CZ" sz="4000" b="1" dirty="0">
              <a:solidFill>
                <a:schemeClr val="tx1"/>
              </a:solidFill>
              <a:latin typeface="AR HERMANN" pitchFamily="2" charset="0"/>
            </a:endParaRPr>
          </a:p>
        </p:txBody>
      </p:sp>
      <p:pic>
        <p:nvPicPr>
          <p:cNvPr id="14" name="Obrázek 13" descr="MC900441392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4437112"/>
            <a:ext cx="1539219" cy="1512168"/>
          </a:xfrm>
          <a:prstGeom prst="rect">
            <a:avLst/>
          </a:prstGeom>
        </p:spPr>
      </p:pic>
      <p:pic>
        <p:nvPicPr>
          <p:cNvPr id="15" name="Obrázek 14" descr="MC900430003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4293096"/>
            <a:ext cx="1224136" cy="1928014"/>
          </a:xfrm>
          <a:prstGeom prst="rect">
            <a:avLst/>
          </a:prstGeom>
        </p:spPr>
      </p:pic>
      <p:pic>
        <p:nvPicPr>
          <p:cNvPr id="20" name="Obrázek 19" descr="MC900024562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80" y="5085184"/>
            <a:ext cx="2160240" cy="1327124"/>
          </a:xfrm>
          <a:prstGeom prst="rect">
            <a:avLst/>
          </a:prstGeom>
        </p:spPr>
      </p:pic>
      <p:pic>
        <p:nvPicPr>
          <p:cNvPr id="22" name="Obrázek 21" descr="MC900424006.WMF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39952" y="5157192"/>
            <a:ext cx="1331307" cy="1008112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5806211" y="586053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 HERMANN" pitchFamily="2" charset="0"/>
              </a:rPr>
              <a:t> I </a:t>
            </a:r>
            <a:r>
              <a:rPr lang="cs-CZ" sz="3200" b="1" dirty="0" err="1" smtClean="0">
                <a:latin typeface="AR HERMANN" pitchFamily="2" charset="0"/>
              </a:rPr>
              <a:t>am</a:t>
            </a:r>
            <a:r>
              <a:rPr lang="cs-CZ" sz="3200" b="1" dirty="0" smtClean="0">
                <a:latin typeface="AR HERMANN" pitchFamily="2" charset="0"/>
              </a:rPr>
              <a:t> …. I live in </a:t>
            </a:r>
            <a:r>
              <a:rPr lang="cs-CZ" sz="3200" b="1" dirty="0" err="1" smtClean="0">
                <a:latin typeface="AR HERMANN" pitchFamily="2" charset="0"/>
              </a:rPr>
              <a:t>the</a:t>
            </a:r>
            <a:r>
              <a:rPr lang="cs-CZ" sz="3200" b="1" dirty="0" smtClean="0">
                <a:latin typeface="AR HERMANN" pitchFamily="2" charset="0"/>
              </a:rPr>
              <a:t> ...</a:t>
            </a:r>
            <a:endParaRPr lang="cs-CZ" sz="3200" b="1" dirty="0">
              <a:latin typeface="AR HERMAN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92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4664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99792" y="404664"/>
            <a:ext cx="3528392" cy="864096"/>
          </a:xfrm>
          <a:prstGeom prst="cloudCallout">
            <a:avLst>
              <a:gd name="adj1" fmla="val -69616"/>
              <a:gd name="adj2" fmla="val 408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Match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7380312" y="260648"/>
            <a:ext cx="1008112" cy="115212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" name="Obrázek 4" descr="MC900193270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2360" y="2492896"/>
            <a:ext cx="813181" cy="936104"/>
          </a:xfrm>
          <a:prstGeom prst="rect">
            <a:avLst/>
          </a:prstGeom>
        </p:spPr>
      </p:pic>
      <p:pic>
        <p:nvPicPr>
          <p:cNvPr id="6" name="Obrázek 5" descr="MC900331364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2852936"/>
            <a:ext cx="742930" cy="720080"/>
          </a:xfrm>
          <a:prstGeom prst="rect">
            <a:avLst/>
          </a:prstGeom>
        </p:spPr>
      </p:pic>
      <p:pic>
        <p:nvPicPr>
          <p:cNvPr id="7" name="Obrázek 6" descr="MC900334358.WMF"/>
          <p:cNvPicPr>
            <a:picLocks noChangeAspect="1"/>
          </p:cNvPicPr>
          <p:nvPr/>
        </p:nvPicPr>
        <p:blipFill>
          <a:blip r:embed="rId5" cstate="print"/>
          <a:srcRect r="-642" b="28925"/>
          <a:stretch>
            <a:fillRect/>
          </a:stretch>
        </p:blipFill>
        <p:spPr>
          <a:xfrm>
            <a:off x="827584" y="3645024"/>
            <a:ext cx="858616" cy="728545"/>
          </a:xfrm>
          <a:prstGeom prst="rect">
            <a:avLst/>
          </a:prstGeom>
        </p:spPr>
      </p:pic>
      <p:sp>
        <p:nvSpPr>
          <p:cNvPr id="8" name="Tree"/>
          <p:cNvSpPr>
            <a:spLocks noEditPoints="1" noChangeArrowheads="1"/>
          </p:cNvSpPr>
          <p:nvPr/>
        </p:nvSpPr>
        <p:spPr bwMode="auto">
          <a:xfrm>
            <a:off x="7668344" y="5229200"/>
            <a:ext cx="1008112" cy="115212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Tree"/>
          <p:cNvSpPr>
            <a:spLocks noEditPoints="1" noChangeArrowheads="1"/>
          </p:cNvSpPr>
          <p:nvPr/>
        </p:nvSpPr>
        <p:spPr bwMode="auto">
          <a:xfrm>
            <a:off x="7164288" y="5229200"/>
            <a:ext cx="1008112" cy="115212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" name="Obrázek 9" descr="MC900024562.WM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4581128"/>
            <a:ext cx="1584176" cy="973224"/>
          </a:xfrm>
          <a:prstGeom prst="rect">
            <a:avLst/>
          </a:prstGeom>
        </p:spPr>
      </p:pic>
      <p:pic>
        <p:nvPicPr>
          <p:cNvPr id="11" name="Obrázek 10" descr="MC900326476.WMF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96336" y="1700808"/>
            <a:ext cx="864096" cy="705402"/>
          </a:xfrm>
          <a:prstGeom prst="rect">
            <a:avLst/>
          </a:prstGeom>
        </p:spPr>
      </p:pic>
      <p:pic>
        <p:nvPicPr>
          <p:cNvPr id="12" name="Obrázek 11" descr="MC900430003.WMF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668344" y="3573016"/>
            <a:ext cx="960107" cy="1512168"/>
          </a:xfrm>
          <a:prstGeom prst="rect">
            <a:avLst/>
          </a:prstGeom>
        </p:spPr>
      </p:pic>
      <p:pic>
        <p:nvPicPr>
          <p:cNvPr id="13" name="Obrázek 12" descr="MC900441392.WMF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83568" y="5517232"/>
            <a:ext cx="1026147" cy="1008112"/>
          </a:xfrm>
          <a:prstGeom prst="rect">
            <a:avLst/>
          </a:prstGeom>
        </p:spPr>
      </p:pic>
      <p:pic>
        <p:nvPicPr>
          <p:cNvPr id="14" name="Obrázek 13" descr="MC900424006.WMF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83568" y="1988840"/>
            <a:ext cx="936104" cy="708851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987824" y="6081261"/>
            <a:ext cx="1368152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FOX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67844" y="6014566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FLOWER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47864" y="6021288"/>
            <a:ext cx="237626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MUSHROOMS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03848" y="6014566"/>
            <a:ext cx="2520280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MUSHROOM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69301" y="6038653"/>
            <a:ext cx="237626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BUTTERFLY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6044092"/>
            <a:ext cx="1440160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BEAR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59905" y="6081261"/>
            <a:ext cx="2232248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SQUIRREL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419872" y="6014566"/>
            <a:ext cx="1512168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TREE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19945" y="5981272"/>
            <a:ext cx="1512168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 DEER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83968" y="5981272"/>
            <a:ext cx="1440160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TREES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124744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           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MC900024562 (medvěd)              MC90084052 </a:t>
            </a:r>
            <a:r>
              <a:rPr lang="cs-CZ" sz="2400" dirty="0"/>
              <a:t> </a:t>
            </a:r>
            <a:r>
              <a:rPr lang="cs-CZ" sz="2400" dirty="0" smtClean="0"/>
              <a:t>(zelená ryba)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MC900193270 (muchomůrky)       MC900336105 </a:t>
            </a:r>
            <a:r>
              <a:rPr lang="cs-CZ" sz="2400" dirty="0"/>
              <a:t> </a:t>
            </a:r>
            <a:r>
              <a:rPr lang="cs-CZ" sz="2400" dirty="0" smtClean="0"/>
              <a:t>(žába)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MC900193312 (hříbky)                 MC900100770 </a:t>
            </a:r>
            <a:r>
              <a:rPr lang="cs-CZ" sz="2400" dirty="0"/>
              <a:t> </a:t>
            </a:r>
            <a:r>
              <a:rPr lang="cs-CZ" sz="2400" dirty="0" smtClean="0"/>
              <a:t>(ryba)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MC900326476 (veverka)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MC900331364 (houba)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MC900334358 (květina)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MC900430003 (jelen)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MC900441392 (liška)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MC900069883  (strom)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MC900084050, MC900192900, MC900192942, MC900192944, MC900192968, MC900193244, MC900346905, MC900424006 (motýli)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300303" y="241802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2339</TotalTime>
  <Words>382</Words>
  <Application>Microsoft Office PowerPoint</Application>
  <PresentationFormat>Předvádění na obrazovce (4:3)</PresentationFormat>
  <Paragraphs>78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Prezentace aplikace PowerPoint</vt:lpstr>
      <vt:lpstr>VYJMENOVANÁ  SLOVA PO L</vt:lpstr>
      <vt:lpstr>Prezentace aplikace PowerPoint</vt:lpstr>
      <vt:lpstr>IN   THE   FOREST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183</cp:revision>
  <dcterms:created xsi:type="dcterms:W3CDTF">2012-09-11T13:55:05Z</dcterms:created>
  <dcterms:modified xsi:type="dcterms:W3CDTF">2013-04-22T09:29:02Z</dcterms:modified>
</cp:coreProperties>
</file>