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19" r:id="rId5"/>
    <p:sldId id="421" r:id="rId6"/>
    <p:sldId id="420" r:id="rId7"/>
    <p:sldId id="422" r:id="rId8"/>
    <p:sldId id="42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19"/>
            <p14:sldId id="421"/>
            <p14:sldId id="420"/>
            <p14:sldId id="422"/>
            <p14:sldId id="423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CC9900"/>
    <a:srgbClr val="00FFFF"/>
    <a:srgbClr val="00FF00"/>
    <a:srgbClr val="FF0066"/>
    <a:srgbClr val="FF6600"/>
    <a:srgbClr val="777777"/>
    <a:srgbClr val="333333"/>
    <a:srgbClr val="FFFF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22_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PRONOUNS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5398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22_ ANGLICKÝ JAZYK 3</a:t>
          </a:r>
          <a:endParaRPr lang="cs-CZ" sz="26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991212" y="3935241"/>
          <a:ext cx="231071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PRONOUNS</a:t>
          </a:r>
          <a:endParaRPr lang="cs-CZ" sz="2500" b="1" kern="1200" dirty="0"/>
        </a:p>
      </dsp:txBody>
      <dsp:txXfrm>
        <a:off x="4023273" y="3967302"/>
        <a:ext cx="224659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052736"/>
            <a:ext cx="8363272" cy="56166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11.2.2013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I,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he,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osobními zájmeny. Upevňují si jejich pořadí v jednotném i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množném čísle.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PRONOUNS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05273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995936" y="4221088"/>
            <a:ext cx="4392488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PRONOUNS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9975"/>
              <a:gd name="adj2" fmla="val 5145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139952" y="260648"/>
            <a:ext cx="3312368" cy="1008112"/>
          </a:xfrm>
          <a:prstGeom prst="cloudCallout">
            <a:avLst>
              <a:gd name="adj1" fmla="val -91882"/>
              <a:gd name="adj2" fmla="val 1311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539552" y="2276872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5" name="Slunce 4"/>
          <p:cNvSpPr/>
          <p:nvPr/>
        </p:nvSpPr>
        <p:spPr>
          <a:xfrm>
            <a:off x="3779912" y="4869160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Slunce 5"/>
          <p:cNvSpPr/>
          <p:nvPr/>
        </p:nvSpPr>
        <p:spPr>
          <a:xfrm>
            <a:off x="3779912" y="1700808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7" name="Slunce 6"/>
          <p:cNvSpPr/>
          <p:nvPr/>
        </p:nvSpPr>
        <p:spPr>
          <a:xfrm>
            <a:off x="539552" y="4437112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Slunce 7"/>
          <p:cNvSpPr/>
          <p:nvPr/>
        </p:nvSpPr>
        <p:spPr>
          <a:xfrm>
            <a:off x="6084168" y="3501008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Slunce 8"/>
          <p:cNvSpPr/>
          <p:nvPr/>
        </p:nvSpPr>
        <p:spPr>
          <a:xfrm>
            <a:off x="2771800" y="3140968"/>
            <a:ext cx="2232248" cy="151216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Slunce 9"/>
          <p:cNvSpPr/>
          <p:nvPr/>
        </p:nvSpPr>
        <p:spPr>
          <a:xfrm>
            <a:off x="6156176" y="1340768"/>
            <a:ext cx="2699792" cy="15841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1907704" y="2420888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já</a:t>
            </a:r>
          </a:p>
        </p:txBody>
      </p:sp>
      <p:sp>
        <p:nvSpPr>
          <p:cNvPr id="12" name="Mrak 11"/>
          <p:cNvSpPr/>
          <p:nvPr/>
        </p:nvSpPr>
        <p:spPr>
          <a:xfrm>
            <a:off x="5364088" y="5229200"/>
            <a:ext cx="180020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ty, vy</a:t>
            </a:r>
          </a:p>
        </p:txBody>
      </p:sp>
      <p:sp>
        <p:nvSpPr>
          <p:cNvPr id="13" name="Mrak 12"/>
          <p:cNvSpPr/>
          <p:nvPr/>
        </p:nvSpPr>
        <p:spPr>
          <a:xfrm>
            <a:off x="5076056" y="2492896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</a:t>
            </a:r>
          </a:p>
        </p:txBody>
      </p:sp>
      <p:sp>
        <p:nvSpPr>
          <p:cNvPr id="14" name="Mrak 13"/>
          <p:cNvSpPr/>
          <p:nvPr/>
        </p:nvSpPr>
        <p:spPr>
          <a:xfrm>
            <a:off x="1907704" y="5373216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ona</a:t>
            </a:r>
          </a:p>
        </p:txBody>
      </p:sp>
      <p:sp>
        <p:nvSpPr>
          <p:cNvPr id="15" name="Mrak 14"/>
          <p:cNvSpPr/>
          <p:nvPr/>
        </p:nvSpPr>
        <p:spPr>
          <a:xfrm>
            <a:off x="7236296" y="4293096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ono</a:t>
            </a:r>
          </a:p>
        </p:txBody>
      </p:sp>
      <p:sp>
        <p:nvSpPr>
          <p:cNvPr id="16" name="Mrak 15"/>
          <p:cNvSpPr/>
          <p:nvPr/>
        </p:nvSpPr>
        <p:spPr>
          <a:xfrm>
            <a:off x="4355976" y="3789040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</a:t>
            </a:r>
          </a:p>
        </p:txBody>
      </p:sp>
      <p:sp>
        <p:nvSpPr>
          <p:cNvPr id="17" name="Mrak 16"/>
          <p:cNvSpPr/>
          <p:nvPr/>
        </p:nvSpPr>
        <p:spPr>
          <a:xfrm>
            <a:off x="7308304" y="2348880"/>
            <a:ext cx="1440160" cy="936104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483768" y="260648"/>
            <a:ext cx="2592288" cy="864096"/>
          </a:xfrm>
          <a:prstGeom prst="cloudCallout">
            <a:avLst>
              <a:gd name="adj1" fmla="val -74516"/>
              <a:gd name="adj2" fmla="val 1962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228184" y="729354"/>
            <a:ext cx="1440160" cy="720080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7106936" y="1003861"/>
            <a:ext cx="1440160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871655" y="345498"/>
            <a:ext cx="1440160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630683" y="337857"/>
            <a:ext cx="1512168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292080" y="839147"/>
            <a:ext cx="1440160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141992" y="741542"/>
            <a:ext cx="1512168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034928" y="345498"/>
            <a:ext cx="1512168" cy="792088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</a:p>
        </p:txBody>
      </p:sp>
      <p:sp>
        <p:nvSpPr>
          <p:cNvPr id="11" name="Zkosené hrany 10"/>
          <p:cNvSpPr/>
          <p:nvPr/>
        </p:nvSpPr>
        <p:spPr>
          <a:xfrm>
            <a:off x="575556" y="2164935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JÁ</a:t>
            </a:r>
          </a:p>
        </p:txBody>
      </p:sp>
      <p:sp>
        <p:nvSpPr>
          <p:cNvPr id="13" name="Zkosené hrany 12"/>
          <p:cNvSpPr/>
          <p:nvPr/>
        </p:nvSpPr>
        <p:spPr>
          <a:xfrm>
            <a:off x="539552" y="3501008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</a:t>
            </a:r>
          </a:p>
        </p:txBody>
      </p:sp>
      <p:sp>
        <p:nvSpPr>
          <p:cNvPr id="14" name="Zkosené hrany 13"/>
          <p:cNvSpPr/>
          <p:nvPr/>
        </p:nvSpPr>
        <p:spPr>
          <a:xfrm>
            <a:off x="539552" y="4687002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ONA</a:t>
            </a:r>
          </a:p>
        </p:txBody>
      </p:sp>
      <p:sp>
        <p:nvSpPr>
          <p:cNvPr id="15" name="Zkosené hrany 14"/>
          <p:cNvSpPr/>
          <p:nvPr/>
        </p:nvSpPr>
        <p:spPr>
          <a:xfrm>
            <a:off x="526588" y="5747231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ONO</a:t>
            </a:r>
          </a:p>
        </p:txBody>
      </p:sp>
      <p:sp>
        <p:nvSpPr>
          <p:cNvPr id="16" name="Zkosené hrany 15"/>
          <p:cNvSpPr/>
          <p:nvPr/>
        </p:nvSpPr>
        <p:spPr>
          <a:xfrm>
            <a:off x="7311815" y="2132856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</a:t>
            </a:r>
          </a:p>
        </p:txBody>
      </p:sp>
      <p:sp>
        <p:nvSpPr>
          <p:cNvPr id="17" name="Zkosené hrany 16"/>
          <p:cNvSpPr/>
          <p:nvPr/>
        </p:nvSpPr>
        <p:spPr>
          <a:xfrm>
            <a:off x="7393035" y="5445224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ONI</a:t>
            </a:r>
          </a:p>
        </p:txBody>
      </p:sp>
      <p:sp>
        <p:nvSpPr>
          <p:cNvPr id="12" name="Zkosené hrany 11"/>
          <p:cNvSpPr/>
          <p:nvPr/>
        </p:nvSpPr>
        <p:spPr>
          <a:xfrm>
            <a:off x="7383404" y="3783690"/>
            <a:ext cx="1512168" cy="936104"/>
          </a:xfrm>
          <a:prstGeom prst="bevel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TY, 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Krychle 8"/>
          <p:cNvSpPr/>
          <p:nvPr/>
        </p:nvSpPr>
        <p:spPr>
          <a:xfrm>
            <a:off x="6156176" y="5517232"/>
            <a:ext cx="1080120" cy="1008112"/>
          </a:xfrm>
          <a:prstGeom prst="cube">
            <a:avLst/>
          </a:prstGeom>
          <a:solidFill>
            <a:srgbClr val="77777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539552" y="5661248"/>
            <a:ext cx="1080120" cy="93610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19" name="Krychle 18"/>
          <p:cNvSpPr/>
          <p:nvPr/>
        </p:nvSpPr>
        <p:spPr>
          <a:xfrm>
            <a:off x="1475656" y="5589240"/>
            <a:ext cx="1296144" cy="1008112"/>
          </a:xfrm>
          <a:prstGeom prst="cube">
            <a:avLst/>
          </a:prstGeom>
          <a:solidFill>
            <a:srgbClr val="CC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864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6084168" y="332656"/>
            <a:ext cx="2232248" cy="1008112"/>
          </a:xfrm>
          <a:prstGeom prst="cloudCallout">
            <a:avLst>
              <a:gd name="adj1" fmla="val -91882"/>
              <a:gd name="adj2" fmla="val 1311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PLURAL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3779912" y="5589240"/>
            <a:ext cx="1296144" cy="1008112"/>
          </a:xfrm>
          <a:prstGeom prst="cub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Krychle 6"/>
          <p:cNvSpPr/>
          <p:nvPr/>
        </p:nvSpPr>
        <p:spPr>
          <a:xfrm>
            <a:off x="7020272" y="5517232"/>
            <a:ext cx="1008112" cy="1008112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Krychle 7"/>
          <p:cNvSpPr/>
          <p:nvPr/>
        </p:nvSpPr>
        <p:spPr>
          <a:xfrm>
            <a:off x="2699792" y="5589240"/>
            <a:ext cx="1080120" cy="1008112"/>
          </a:xfrm>
          <a:prstGeom prst="cub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5004048" y="5517232"/>
            <a:ext cx="1152128" cy="1080120"/>
          </a:xfrm>
          <a:prstGeom prst="cub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467544" y="404664"/>
            <a:ext cx="2952328" cy="1008112"/>
          </a:xfrm>
          <a:prstGeom prst="cloudCallout">
            <a:avLst>
              <a:gd name="adj1" fmla="val 87974"/>
              <a:gd name="adj2" fmla="val -1340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SINGULAR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7884368" y="5517232"/>
            <a:ext cx="1008112" cy="1008112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6064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332656"/>
            <a:ext cx="4608512" cy="1152128"/>
          </a:xfrm>
          <a:prstGeom prst="cloudCallout">
            <a:avLst>
              <a:gd name="adj1" fmla="val -64138"/>
              <a:gd name="adj2" fmla="val -479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IN THE RIGHT ORDER.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44008" y="5763821"/>
            <a:ext cx="1440160" cy="720080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5" name="Elipsa 4"/>
          <p:cNvSpPr/>
          <p:nvPr/>
        </p:nvSpPr>
        <p:spPr>
          <a:xfrm>
            <a:off x="4740812" y="5913276"/>
            <a:ext cx="1440160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6" name="Elipsa 5"/>
          <p:cNvSpPr/>
          <p:nvPr/>
        </p:nvSpPr>
        <p:spPr>
          <a:xfrm>
            <a:off x="4427984" y="5841985"/>
            <a:ext cx="1440160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</a:p>
        </p:txBody>
      </p:sp>
      <p:sp>
        <p:nvSpPr>
          <p:cNvPr id="7" name="Elipsa 6"/>
          <p:cNvSpPr/>
          <p:nvPr/>
        </p:nvSpPr>
        <p:spPr>
          <a:xfrm>
            <a:off x="4365251" y="5805923"/>
            <a:ext cx="1512168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</a:p>
        </p:txBody>
      </p:sp>
      <p:sp>
        <p:nvSpPr>
          <p:cNvPr id="8" name="Elipsa 7"/>
          <p:cNvSpPr/>
          <p:nvPr/>
        </p:nvSpPr>
        <p:spPr>
          <a:xfrm>
            <a:off x="4668804" y="5883397"/>
            <a:ext cx="1440160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</a:p>
        </p:txBody>
      </p:sp>
      <p:sp>
        <p:nvSpPr>
          <p:cNvPr id="9" name="Elipsa 8"/>
          <p:cNvSpPr/>
          <p:nvPr/>
        </p:nvSpPr>
        <p:spPr>
          <a:xfrm>
            <a:off x="4391980" y="5790718"/>
            <a:ext cx="1512168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</a:p>
        </p:txBody>
      </p:sp>
      <p:sp>
        <p:nvSpPr>
          <p:cNvPr id="10" name="Elipsa 9"/>
          <p:cNvSpPr/>
          <p:nvPr/>
        </p:nvSpPr>
        <p:spPr>
          <a:xfrm>
            <a:off x="4572000" y="5727817"/>
            <a:ext cx="1512168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</a:p>
        </p:txBody>
      </p:sp>
      <p:sp>
        <p:nvSpPr>
          <p:cNvPr id="18" name="Veselý obličej 17"/>
          <p:cNvSpPr/>
          <p:nvPr/>
        </p:nvSpPr>
        <p:spPr>
          <a:xfrm>
            <a:off x="971600" y="2564904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19" name="Veselý obličej 18"/>
          <p:cNvSpPr/>
          <p:nvPr/>
        </p:nvSpPr>
        <p:spPr>
          <a:xfrm>
            <a:off x="971600" y="3717032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20" name="Veselý obličej 19"/>
          <p:cNvSpPr/>
          <p:nvPr/>
        </p:nvSpPr>
        <p:spPr>
          <a:xfrm>
            <a:off x="971600" y="4797152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21" name="Veselý obličej 20"/>
          <p:cNvSpPr/>
          <p:nvPr/>
        </p:nvSpPr>
        <p:spPr>
          <a:xfrm>
            <a:off x="5148064" y="2564904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22" name="Veselý obličej 21"/>
          <p:cNvSpPr/>
          <p:nvPr/>
        </p:nvSpPr>
        <p:spPr>
          <a:xfrm>
            <a:off x="5148064" y="3645024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23" name="Veselý obličej 22"/>
          <p:cNvSpPr/>
          <p:nvPr/>
        </p:nvSpPr>
        <p:spPr>
          <a:xfrm>
            <a:off x="5148064" y="4797152"/>
            <a:ext cx="936104" cy="792088"/>
          </a:xfrm>
          <a:prstGeom prst="smileyFac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24" name="Elipsa 23"/>
          <p:cNvSpPr/>
          <p:nvPr/>
        </p:nvSpPr>
        <p:spPr>
          <a:xfrm>
            <a:off x="4542179" y="5790718"/>
            <a:ext cx="1440160" cy="792088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051720" y="213285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SINGULAR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72200" y="213285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PLURAL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3851920" y="2852936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MY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6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707904" y="404664"/>
            <a:ext cx="3960440" cy="1224136"/>
          </a:xfrm>
          <a:prstGeom prst="cloudCallout">
            <a:avLst>
              <a:gd name="adj1" fmla="val -82412"/>
              <a:gd name="adj2" fmla="val -303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WRITE.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99592" y="2852936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3284984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899592" y="3789040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4293096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899592" y="4797152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5301208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99592" y="5805264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99592" y="6237312"/>
            <a:ext cx="2808312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220072" y="3284984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220072" y="3789040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220072" y="4293096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220072" y="4797152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220072" y="5301208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220072" y="5805264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220072" y="6237312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220072" y="2780928"/>
            <a:ext cx="2808312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851920" y="2348880"/>
            <a:ext cx="1224136" cy="510778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JÁ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3356992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latin typeface="Comic Sans MS" pitchFamily="66" charset="0"/>
              </a:rPr>
              <a:t>ON</a:t>
            </a:r>
            <a:endParaRPr lang="cs-CZ" sz="24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3861048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FF00"/>
                </a:solidFill>
                <a:latin typeface="Comic Sans MS" pitchFamily="66" charset="0"/>
              </a:rPr>
              <a:t>ONI</a:t>
            </a:r>
            <a:endParaRPr lang="cs-CZ" sz="24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4365104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ONA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4869160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FFFF"/>
                </a:solidFill>
                <a:latin typeface="Comic Sans MS" pitchFamily="66" charset="0"/>
              </a:rPr>
              <a:t>TY</a:t>
            </a:r>
            <a:endParaRPr lang="cs-CZ" sz="2400" b="1" dirty="0">
              <a:solidFill>
                <a:srgbClr val="00FFFF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5373216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9900"/>
                </a:solidFill>
                <a:latin typeface="Comic Sans MS" pitchFamily="66" charset="0"/>
              </a:rPr>
              <a:t>ONO</a:t>
            </a:r>
            <a:endParaRPr lang="cs-CZ" sz="2400" b="1" dirty="0">
              <a:solidFill>
                <a:srgbClr val="CC99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51920" y="5877272"/>
            <a:ext cx="1224136" cy="510778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VY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772816"/>
            <a:ext cx="81003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          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692696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2397</TotalTime>
  <Words>185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182</cp:revision>
  <dcterms:created xsi:type="dcterms:W3CDTF">2012-09-11T13:55:05Z</dcterms:created>
  <dcterms:modified xsi:type="dcterms:W3CDTF">2013-04-22T08:47:53Z</dcterms:modified>
</cp:coreProperties>
</file>