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24" r:id="rId5"/>
    <p:sldId id="428" r:id="rId6"/>
    <p:sldId id="425" r:id="rId7"/>
    <p:sldId id="423" r:id="rId8"/>
    <p:sldId id="427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24"/>
            <p14:sldId id="428"/>
            <p14:sldId id="425"/>
            <p14:sldId id="423"/>
            <p14:sldId id="427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0066"/>
    <a:srgbClr val="00FF00"/>
    <a:srgbClr val="00FFFF"/>
    <a:srgbClr val="CC9900"/>
    <a:srgbClr val="FF6600"/>
    <a:srgbClr val="777777"/>
    <a:srgbClr val="333333"/>
    <a:srgbClr val="FFFF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24_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TO HAVE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1480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 24_ ANGLICKÝ JAZYK 3</a:t>
          </a:r>
          <a:endParaRPr lang="cs-CZ" sz="24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357719" y="3935241"/>
          <a:ext cx="1577702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TO HAVE</a:t>
          </a:r>
          <a:endParaRPr lang="cs-CZ" sz="2400" b="1" kern="1200" dirty="0"/>
        </a:p>
      </dsp:txBody>
      <dsp:txXfrm>
        <a:off x="4389780" y="3967302"/>
        <a:ext cx="1513580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</a:t>
            </a:r>
            <a:r>
              <a:rPr lang="cs-CZ" sz="2800" b="1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27.2.2013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he has,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has,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has,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časováním slovesa „mít“. Procvičují si zájmena i slovní zásobu na téma ovoce a zvířata.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TO HAVE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11960" y="4149080"/>
            <a:ext cx="3672408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TO  HAVE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8898"/>
              <a:gd name="adj2" fmla="val 656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864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139952" y="260648"/>
            <a:ext cx="3312368" cy="1008112"/>
          </a:xfrm>
          <a:prstGeom prst="cloudCallout">
            <a:avLst>
              <a:gd name="adj1" fmla="val -96129"/>
              <a:gd name="adj2" fmla="val 752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Mrak 36"/>
          <p:cNvSpPr/>
          <p:nvPr/>
        </p:nvSpPr>
        <p:spPr>
          <a:xfrm>
            <a:off x="2051720" y="2132856"/>
            <a:ext cx="2088232" cy="864096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38" name="Mrak 37"/>
          <p:cNvSpPr/>
          <p:nvPr/>
        </p:nvSpPr>
        <p:spPr>
          <a:xfrm>
            <a:off x="2123728" y="3356992"/>
            <a:ext cx="2160240" cy="864096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39" name="Mrak 38"/>
          <p:cNvSpPr/>
          <p:nvPr/>
        </p:nvSpPr>
        <p:spPr>
          <a:xfrm>
            <a:off x="6516216" y="2060848"/>
            <a:ext cx="2088232" cy="864096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0" name="Mrak 39"/>
          <p:cNvSpPr/>
          <p:nvPr/>
        </p:nvSpPr>
        <p:spPr>
          <a:xfrm>
            <a:off x="6372200" y="3356992"/>
            <a:ext cx="2160240" cy="864096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1" name="Mrak 40"/>
          <p:cNvSpPr/>
          <p:nvPr/>
        </p:nvSpPr>
        <p:spPr>
          <a:xfrm>
            <a:off x="6516216" y="4797152"/>
            <a:ext cx="2088232" cy="864096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2" name="Mrak 41"/>
          <p:cNvSpPr/>
          <p:nvPr/>
        </p:nvSpPr>
        <p:spPr>
          <a:xfrm>
            <a:off x="2339752" y="5013176"/>
            <a:ext cx="1872208" cy="864096"/>
          </a:xfrm>
          <a:prstGeom prst="cloud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HAS</a:t>
            </a:r>
          </a:p>
        </p:txBody>
      </p:sp>
      <p:sp>
        <p:nvSpPr>
          <p:cNvPr id="45" name="Výbuch 1 44"/>
          <p:cNvSpPr/>
          <p:nvPr/>
        </p:nvSpPr>
        <p:spPr>
          <a:xfrm>
            <a:off x="1115616" y="2060848"/>
            <a:ext cx="1296144" cy="108012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6" name="Výbuch 1 45"/>
          <p:cNvSpPr/>
          <p:nvPr/>
        </p:nvSpPr>
        <p:spPr>
          <a:xfrm>
            <a:off x="539552" y="3284984"/>
            <a:ext cx="2016224" cy="108012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</a:p>
        </p:txBody>
      </p:sp>
      <p:sp>
        <p:nvSpPr>
          <p:cNvPr id="47" name="Výbuch 1 46"/>
          <p:cNvSpPr/>
          <p:nvPr/>
        </p:nvSpPr>
        <p:spPr>
          <a:xfrm>
            <a:off x="827584" y="4437112"/>
            <a:ext cx="1584176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</a:p>
        </p:txBody>
      </p:sp>
      <p:sp>
        <p:nvSpPr>
          <p:cNvPr id="48" name="Výbuch 1 47"/>
          <p:cNvSpPr/>
          <p:nvPr/>
        </p:nvSpPr>
        <p:spPr>
          <a:xfrm>
            <a:off x="4860032" y="3356992"/>
            <a:ext cx="2016224" cy="108012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</a:p>
        </p:txBody>
      </p:sp>
      <p:sp>
        <p:nvSpPr>
          <p:cNvPr id="49" name="Výbuch 1 48"/>
          <p:cNvSpPr/>
          <p:nvPr/>
        </p:nvSpPr>
        <p:spPr>
          <a:xfrm>
            <a:off x="4860032" y="1988840"/>
            <a:ext cx="2016224" cy="108012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</a:p>
        </p:txBody>
      </p:sp>
      <p:sp>
        <p:nvSpPr>
          <p:cNvPr id="50" name="Výbuch 1 49"/>
          <p:cNvSpPr/>
          <p:nvPr/>
        </p:nvSpPr>
        <p:spPr>
          <a:xfrm>
            <a:off x="4572000" y="4725144"/>
            <a:ext cx="2448272" cy="1008112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</a:p>
        </p:txBody>
      </p:sp>
      <p:sp>
        <p:nvSpPr>
          <p:cNvPr id="51" name="Výbuch 1 50"/>
          <p:cNvSpPr/>
          <p:nvPr/>
        </p:nvSpPr>
        <p:spPr>
          <a:xfrm>
            <a:off x="539552" y="5013176"/>
            <a:ext cx="2088232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</a:p>
        </p:txBody>
      </p:sp>
      <p:sp>
        <p:nvSpPr>
          <p:cNvPr id="52" name="Výbuch 1 51"/>
          <p:cNvSpPr/>
          <p:nvPr/>
        </p:nvSpPr>
        <p:spPr>
          <a:xfrm>
            <a:off x="899592" y="5589240"/>
            <a:ext cx="1584176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allAtOnce" animBg="1"/>
      <p:bldP spid="38" grpId="0" build="allAtOnce" animBg="1"/>
      <p:bldP spid="39" grpId="0" build="allAtOnce" animBg="1"/>
      <p:bldP spid="40" grpId="0" build="allAtOnce" animBg="1"/>
      <p:bldP spid="41" grpId="0" build="allAtOnce" animBg="1"/>
      <p:bldP spid="42" grpId="0" build="allAtOnce" animBg="1"/>
      <p:bldP spid="45" grpId="0" build="allAtOnce" animBg="1"/>
      <p:bldP spid="46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5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27784" y="332656"/>
            <a:ext cx="2448272" cy="648072"/>
          </a:xfrm>
          <a:prstGeom prst="cloudCallout">
            <a:avLst>
              <a:gd name="adj1" fmla="val -78242"/>
              <a:gd name="adj2" fmla="val 5357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6588224" y="1916832"/>
            <a:ext cx="1800200" cy="1656184"/>
            <a:chOff x="6588224" y="1916832"/>
            <a:chExt cx="1800200" cy="1656184"/>
          </a:xfrm>
        </p:grpSpPr>
        <p:sp>
          <p:nvSpPr>
            <p:cNvPr id="12" name="Ohnutý pruh 11"/>
            <p:cNvSpPr/>
            <p:nvPr/>
          </p:nvSpPr>
          <p:spPr>
            <a:xfrm rot="10800000">
              <a:off x="6588224" y="1916832"/>
              <a:ext cx="1800200" cy="1656184"/>
            </a:xfrm>
            <a:prstGeom prst="blockArc">
              <a:avLst/>
            </a:prstGeom>
            <a:solidFill>
              <a:srgbClr val="00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948264" y="306896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HAVE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876256" y="1556792"/>
            <a:ext cx="1800200" cy="1656184"/>
            <a:chOff x="6588224" y="1916832"/>
            <a:chExt cx="1800200" cy="1656184"/>
          </a:xfrm>
        </p:grpSpPr>
        <p:sp>
          <p:nvSpPr>
            <p:cNvPr id="17" name="Ohnutý pruh 16"/>
            <p:cNvSpPr/>
            <p:nvPr/>
          </p:nvSpPr>
          <p:spPr>
            <a:xfrm rot="10800000">
              <a:off x="6588224" y="1916832"/>
              <a:ext cx="1800200" cy="1656184"/>
            </a:xfrm>
            <a:prstGeom prst="blockArc">
              <a:avLst/>
            </a:prstGeom>
            <a:solidFill>
              <a:srgbClr val="00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948264" y="306896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HAVE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740624" y="2069232"/>
            <a:ext cx="1800200" cy="1656184"/>
            <a:chOff x="6588224" y="1916832"/>
            <a:chExt cx="1800200" cy="1656184"/>
          </a:xfrm>
        </p:grpSpPr>
        <p:sp>
          <p:nvSpPr>
            <p:cNvPr id="20" name="Ohnutý pruh 19"/>
            <p:cNvSpPr/>
            <p:nvPr/>
          </p:nvSpPr>
          <p:spPr>
            <a:xfrm rot="10800000">
              <a:off x="6588224" y="1916832"/>
              <a:ext cx="1800200" cy="1656184"/>
            </a:xfrm>
            <a:prstGeom prst="blockArc">
              <a:avLst/>
            </a:prstGeom>
            <a:solidFill>
              <a:srgbClr val="00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948264" y="306896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HAVE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893024" y="2221632"/>
            <a:ext cx="1800200" cy="1656184"/>
            <a:chOff x="6588224" y="1916832"/>
            <a:chExt cx="1800200" cy="1656184"/>
          </a:xfrm>
        </p:grpSpPr>
        <p:sp>
          <p:nvSpPr>
            <p:cNvPr id="23" name="Ohnutý pruh 22"/>
            <p:cNvSpPr/>
            <p:nvPr/>
          </p:nvSpPr>
          <p:spPr>
            <a:xfrm rot="10800000">
              <a:off x="6588224" y="1916832"/>
              <a:ext cx="1800200" cy="1656184"/>
            </a:xfrm>
            <a:prstGeom prst="blockArc">
              <a:avLst/>
            </a:prstGeom>
            <a:solidFill>
              <a:srgbClr val="00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948264" y="306896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HAVE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699792" y="4941168"/>
            <a:ext cx="1800200" cy="1656184"/>
            <a:chOff x="7020272" y="-171400"/>
            <a:chExt cx="1800200" cy="1656184"/>
          </a:xfrm>
        </p:grpSpPr>
        <p:sp>
          <p:nvSpPr>
            <p:cNvPr id="29" name="Ohnutý pruh 28"/>
            <p:cNvSpPr/>
            <p:nvPr/>
          </p:nvSpPr>
          <p:spPr>
            <a:xfrm rot="10800000">
              <a:off x="7020272" y="-171400"/>
              <a:ext cx="1800200" cy="1656184"/>
            </a:xfrm>
            <a:prstGeom prst="blockArc">
              <a:avLst/>
            </a:prstGeom>
            <a:solidFill>
              <a:srgbClr val="FF00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524328" y="980728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HAS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283968" y="4869160"/>
            <a:ext cx="1800200" cy="1656184"/>
            <a:chOff x="7020272" y="-171400"/>
            <a:chExt cx="1800200" cy="1656184"/>
          </a:xfrm>
        </p:grpSpPr>
        <p:sp>
          <p:nvSpPr>
            <p:cNvPr id="33" name="Ohnutý pruh 32"/>
            <p:cNvSpPr/>
            <p:nvPr/>
          </p:nvSpPr>
          <p:spPr>
            <a:xfrm rot="10800000">
              <a:off x="7020272" y="-171400"/>
              <a:ext cx="1800200" cy="1656184"/>
            </a:xfrm>
            <a:prstGeom prst="blockArc">
              <a:avLst/>
            </a:prstGeom>
            <a:solidFill>
              <a:srgbClr val="FF00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524328" y="980728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HAS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491880" y="4941168"/>
            <a:ext cx="1800200" cy="1656184"/>
            <a:chOff x="7020272" y="-171400"/>
            <a:chExt cx="1800200" cy="1656184"/>
          </a:xfrm>
        </p:grpSpPr>
        <p:sp>
          <p:nvSpPr>
            <p:cNvPr id="36" name="Ohnutý pruh 35"/>
            <p:cNvSpPr/>
            <p:nvPr/>
          </p:nvSpPr>
          <p:spPr>
            <a:xfrm rot="10800000">
              <a:off x="7020272" y="-171400"/>
              <a:ext cx="1800200" cy="1656184"/>
            </a:xfrm>
            <a:prstGeom prst="blockArc">
              <a:avLst/>
            </a:prstGeom>
            <a:solidFill>
              <a:srgbClr val="FF00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24328" y="980728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omic Sans MS" pitchFamily="66" charset="0"/>
                </a:rPr>
                <a:t>HAS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771800" y="1340768"/>
            <a:ext cx="1800200" cy="1656184"/>
            <a:chOff x="2771800" y="1340768"/>
            <a:chExt cx="1800200" cy="1656184"/>
          </a:xfrm>
        </p:grpSpPr>
        <p:sp>
          <p:nvSpPr>
            <p:cNvPr id="6" name="Ohnutý pruh 5"/>
            <p:cNvSpPr/>
            <p:nvPr/>
          </p:nvSpPr>
          <p:spPr>
            <a:xfrm>
              <a:off x="2771800" y="1340768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275856" y="1772816"/>
              <a:ext cx="86409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400" b="1" dirty="0" smtClean="0">
                  <a:latin typeface="Comic Sans MS" pitchFamily="66" charset="0"/>
                </a:rPr>
                <a:t>I</a:t>
              </a:r>
              <a:endParaRPr lang="cs-CZ" sz="4400" b="1" dirty="0">
                <a:latin typeface="Comic Sans MS" pitchFamily="66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580112" y="548680"/>
            <a:ext cx="1800200" cy="1656184"/>
            <a:chOff x="5580112" y="548680"/>
            <a:chExt cx="1800200" cy="1656184"/>
          </a:xfrm>
        </p:grpSpPr>
        <p:sp>
          <p:nvSpPr>
            <p:cNvPr id="9" name="Ohnutý pruh 8"/>
            <p:cNvSpPr/>
            <p:nvPr/>
          </p:nvSpPr>
          <p:spPr>
            <a:xfrm>
              <a:off x="5580112" y="548680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5940152" y="980728"/>
              <a:ext cx="115212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400" b="1" dirty="0" err="1" smtClean="0">
                  <a:latin typeface="Comic Sans MS" pitchFamily="66" charset="0"/>
                </a:rPr>
                <a:t>you</a:t>
              </a:r>
              <a:endParaRPr lang="cs-CZ" sz="4400" b="1" dirty="0">
                <a:latin typeface="Comic Sans MS" pitchFamily="66" charset="0"/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115616" y="2564904"/>
            <a:ext cx="1800200" cy="1656184"/>
            <a:chOff x="1115616" y="2564904"/>
            <a:chExt cx="1800200" cy="1656184"/>
          </a:xfrm>
        </p:grpSpPr>
        <p:sp>
          <p:nvSpPr>
            <p:cNvPr id="5" name="Ohnutý pruh 4"/>
            <p:cNvSpPr/>
            <p:nvPr/>
          </p:nvSpPr>
          <p:spPr>
            <a:xfrm>
              <a:off x="1115616" y="2564904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619672" y="2996952"/>
              <a:ext cx="86409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400" b="1" dirty="0" smtClean="0">
                  <a:latin typeface="Comic Sans MS" pitchFamily="66" charset="0"/>
                </a:rPr>
                <a:t>he</a:t>
              </a:r>
              <a:endParaRPr lang="cs-CZ" sz="4400" b="1" dirty="0">
                <a:latin typeface="Comic Sans MS" pitchFamily="66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139952" y="2780928"/>
            <a:ext cx="1800200" cy="1656184"/>
            <a:chOff x="4139952" y="2780928"/>
            <a:chExt cx="1800200" cy="1656184"/>
          </a:xfrm>
        </p:grpSpPr>
        <p:sp>
          <p:nvSpPr>
            <p:cNvPr id="8" name="Ohnutý pruh 7"/>
            <p:cNvSpPr/>
            <p:nvPr/>
          </p:nvSpPr>
          <p:spPr>
            <a:xfrm>
              <a:off x="4139952" y="2780928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99992" y="3140968"/>
              <a:ext cx="115212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400" b="1" dirty="0" err="1" smtClean="0">
                  <a:latin typeface="Comic Sans MS" pitchFamily="66" charset="0"/>
                </a:rPr>
                <a:t>she</a:t>
              </a:r>
              <a:endParaRPr lang="cs-CZ" sz="4400" b="1" dirty="0">
                <a:latin typeface="Comic Sans MS" pitchFamily="66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6444208" y="4365104"/>
            <a:ext cx="1800200" cy="1656184"/>
            <a:chOff x="6444208" y="4365104"/>
            <a:chExt cx="1800200" cy="1656184"/>
          </a:xfrm>
        </p:grpSpPr>
        <p:sp>
          <p:nvSpPr>
            <p:cNvPr id="11" name="Ohnutý pruh 10"/>
            <p:cNvSpPr/>
            <p:nvPr/>
          </p:nvSpPr>
          <p:spPr>
            <a:xfrm>
              <a:off x="6444208" y="4365104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876256" y="4797152"/>
              <a:ext cx="100811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400" b="1" dirty="0" err="1" smtClean="0">
                  <a:latin typeface="Comic Sans MS" pitchFamily="66" charset="0"/>
                </a:rPr>
                <a:t>we</a:t>
              </a:r>
              <a:endParaRPr lang="cs-CZ" sz="4400" b="1" dirty="0">
                <a:latin typeface="Comic Sans MS" pitchFamily="66" charset="0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555776" y="3933056"/>
            <a:ext cx="1800200" cy="1656184"/>
            <a:chOff x="2555776" y="3933056"/>
            <a:chExt cx="1800200" cy="1656184"/>
          </a:xfrm>
        </p:grpSpPr>
        <p:sp>
          <p:nvSpPr>
            <p:cNvPr id="7" name="Ohnutý pruh 6"/>
            <p:cNvSpPr/>
            <p:nvPr/>
          </p:nvSpPr>
          <p:spPr>
            <a:xfrm>
              <a:off x="2555776" y="3933056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771800" y="4365104"/>
              <a:ext cx="15121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err="1" smtClean="0">
                  <a:latin typeface="Comic Sans MS" pitchFamily="66" charset="0"/>
                </a:rPr>
                <a:t>they</a:t>
              </a:r>
              <a:endParaRPr lang="cs-CZ" sz="3600" b="1" dirty="0">
                <a:latin typeface="Comic Sans MS" pitchFamily="66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23528" y="4797152"/>
            <a:ext cx="1800200" cy="1656184"/>
            <a:chOff x="323528" y="4797152"/>
            <a:chExt cx="1800200" cy="1656184"/>
          </a:xfrm>
        </p:grpSpPr>
        <p:sp>
          <p:nvSpPr>
            <p:cNvPr id="10" name="Ohnutý pruh 9"/>
            <p:cNvSpPr/>
            <p:nvPr/>
          </p:nvSpPr>
          <p:spPr>
            <a:xfrm>
              <a:off x="323528" y="4797152"/>
              <a:ext cx="1800200" cy="1656184"/>
            </a:xfrm>
            <a:prstGeom prst="blockArc">
              <a:avLst/>
            </a:prstGeom>
            <a:solidFill>
              <a:srgbClr val="CC66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827584" y="5229200"/>
              <a:ext cx="86409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400" b="1" dirty="0" err="1" smtClean="0">
                  <a:latin typeface="Comic Sans MS" pitchFamily="66" charset="0"/>
                </a:rPr>
                <a:t>it</a:t>
              </a:r>
              <a:endParaRPr lang="cs-CZ" sz="4400" b="1" dirty="0"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864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915816" y="332656"/>
            <a:ext cx="3456384" cy="936104"/>
          </a:xfrm>
          <a:prstGeom prst="cloudCallout">
            <a:avLst>
              <a:gd name="adj1" fmla="val -68408"/>
              <a:gd name="adj2" fmla="val 1751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FILL IN.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011680"/>
          <a:ext cx="7920880" cy="4572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960440"/>
                <a:gridCol w="39604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6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we</a:t>
                      </a:r>
                      <a:endParaRPr lang="cs-CZ" sz="6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6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you</a:t>
                      </a:r>
                      <a:endParaRPr lang="cs-CZ" sz="6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you</a:t>
                      </a:r>
                      <a:endParaRPr lang="cs-CZ" sz="6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5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he</a:t>
                      </a:r>
                    </a:p>
                    <a:p>
                      <a:r>
                        <a:rPr lang="cs-CZ" sz="54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she</a:t>
                      </a:r>
                      <a:endParaRPr lang="cs-CZ" sz="54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r>
                        <a:rPr lang="cs-CZ" sz="54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it</a:t>
                      </a:r>
                      <a:endParaRPr lang="cs-CZ" sz="5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they</a:t>
                      </a:r>
                      <a:endParaRPr lang="cs-CZ" sz="6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3491880" y="2852936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MY MÁME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707904" y="404664"/>
            <a:ext cx="3960440" cy="1224136"/>
          </a:xfrm>
          <a:prstGeom prst="cloudCallout">
            <a:avLst>
              <a:gd name="adj1" fmla="val -82412"/>
              <a:gd name="adj2" fmla="val -303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WRITE.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99592" y="2852936"/>
            <a:ext cx="25202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3284984"/>
            <a:ext cx="25202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99592" y="3789040"/>
            <a:ext cx="25202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4293096"/>
            <a:ext cx="25202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99592" y="4797152"/>
            <a:ext cx="25922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5301208"/>
            <a:ext cx="25922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99592" y="5805264"/>
            <a:ext cx="25922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99592" y="6237312"/>
            <a:ext cx="259228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580112" y="3284984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580112" y="3789040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580112" y="4293096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80112" y="4797152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580112" y="5301208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580112" y="5805264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580112" y="6237312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580112" y="2852936"/>
            <a:ext cx="244827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91880" y="2348880"/>
            <a:ext cx="2016224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JÁ MÁM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491880" y="3356992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latin typeface="Comic Sans MS" pitchFamily="66" charset="0"/>
              </a:rPr>
              <a:t>ON MÁ</a:t>
            </a:r>
            <a:endParaRPr lang="cs-CZ" sz="24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91880" y="3861048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  <a:latin typeface="Comic Sans MS" pitchFamily="66" charset="0"/>
              </a:rPr>
              <a:t>ONI MAJÍ</a:t>
            </a:r>
            <a:endParaRPr lang="cs-CZ" sz="24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4365104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ONA MÁ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4869160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FFFF"/>
                </a:solidFill>
                <a:latin typeface="Comic Sans MS" pitchFamily="66" charset="0"/>
              </a:rPr>
              <a:t>TY MÁŠ</a:t>
            </a:r>
            <a:endParaRPr lang="cs-CZ" sz="2400" b="1" dirty="0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5373216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9900"/>
                </a:solidFill>
                <a:latin typeface="Comic Sans MS" pitchFamily="66" charset="0"/>
              </a:rPr>
              <a:t>ONO MÁ</a:t>
            </a:r>
            <a:endParaRPr lang="cs-CZ" sz="24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91880" y="5877272"/>
            <a:ext cx="2016224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VY MÁTE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60648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843808" y="332656"/>
            <a:ext cx="5184576" cy="1080119"/>
          </a:xfrm>
          <a:prstGeom prst="cloudCallout">
            <a:avLst>
              <a:gd name="adj1" fmla="val -66316"/>
              <a:gd name="adj2" fmla="val -1221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MAKE SENTENCES.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6" name="Obrázek 15" descr="MC90044170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00392" y="4365104"/>
            <a:ext cx="720080" cy="720080"/>
          </a:xfrm>
          <a:prstGeom prst="rect">
            <a:avLst/>
          </a:prstGeom>
        </p:spPr>
      </p:pic>
      <p:pic>
        <p:nvPicPr>
          <p:cNvPr id="17" name="Obrázek 16" descr="MC90043689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100392" y="2996952"/>
            <a:ext cx="720080" cy="720080"/>
          </a:xfrm>
          <a:prstGeom prst="rect">
            <a:avLst/>
          </a:prstGeom>
        </p:spPr>
      </p:pic>
      <p:pic>
        <p:nvPicPr>
          <p:cNvPr id="18" name="Obrázek 17" descr="MC900436903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028384" y="5013176"/>
            <a:ext cx="864096" cy="864096"/>
          </a:xfrm>
          <a:prstGeom prst="rect">
            <a:avLst/>
          </a:prstGeom>
        </p:spPr>
      </p:pic>
      <p:pic>
        <p:nvPicPr>
          <p:cNvPr id="19" name="Obrázek 18" descr="MC90044172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172400" y="3789040"/>
            <a:ext cx="576064" cy="576064"/>
          </a:xfrm>
          <a:prstGeom prst="rect">
            <a:avLst/>
          </a:prstGeom>
        </p:spPr>
      </p:pic>
      <p:pic>
        <p:nvPicPr>
          <p:cNvPr id="21" name="Obrázek 20" descr="MC90019351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172400" y="5805264"/>
            <a:ext cx="576064" cy="795438"/>
          </a:xfrm>
          <a:prstGeom prst="rect">
            <a:avLst/>
          </a:prstGeom>
        </p:spPr>
      </p:pic>
      <p:pic>
        <p:nvPicPr>
          <p:cNvPr id="22" name="Obrázek 21" descr="MC900027355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flipH="1">
            <a:off x="7668344" y="1268760"/>
            <a:ext cx="360040" cy="678961"/>
          </a:xfrm>
          <a:prstGeom prst="rect">
            <a:avLst/>
          </a:prstGeom>
        </p:spPr>
      </p:pic>
      <p:pic>
        <p:nvPicPr>
          <p:cNvPr id="24" name="Obrázek 23" descr="MC900192227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028384" y="692696"/>
            <a:ext cx="792088" cy="948408"/>
          </a:xfrm>
          <a:prstGeom prst="rect">
            <a:avLst/>
          </a:prstGeom>
        </p:spPr>
      </p:pic>
      <p:pic>
        <p:nvPicPr>
          <p:cNvPr id="25" name="Obrázek 24" descr="MC900192936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092280" y="1268760"/>
            <a:ext cx="495231" cy="432048"/>
          </a:xfrm>
          <a:prstGeom prst="rect">
            <a:avLst/>
          </a:prstGeom>
        </p:spPr>
      </p:pic>
      <p:pic>
        <p:nvPicPr>
          <p:cNvPr id="27" name="Obrázek 26" descr="MC900194022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100392" y="1700807"/>
            <a:ext cx="576064" cy="478193"/>
          </a:xfrm>
          <a:prstGeom prst="rect">
            <a:avLst/>
          </a:prstGeom>
        </p:spPr>
      </p:pic>
      <p:pic>
        <p:nvPicPr>
          <p:cNvPr id="28" name="Obrázek 27" descr="MC900424114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8028384" y="2276872"/>
            <a:ext cx="745837" cy="720080"/>
          </a:xfrm>
          <a:prstGeom prst="rect">
            <a:avLst/>
          </a:prstGeom>
        </p:spPr>
      </p:pic>
      <p:pic>
        <p:nvPicPr>
          <p:cNvPr id="29" name="Obrázek 28" descr="MC900424138.WMF"/>
          <p:cNvPicPr>
            <a:picLocks noChangeAspect="1"/>
          </p:cNvPicPr>
          <p:nvPr/>
        </p:nvPicPr>
        <p:blipFill>
          <a:blip r:embed="rId1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96336" y="2060848"/>
            <a:ext cx="644087" cy="288032"/>
          </a:xfrm>
          <a:prstGeom prst="rect">
            <a:avLst/>
          </a:prstGeom>
        </p:spPr>
      </p:pic>
      <p:sp>
        <p:nvSpPr>
          <p:cNvPr id="31" name="Zaoblený obdélník 30"/>
          <p:cNvSpPr/>
          <p:nvPr/>
        </p:nvSpPr>
        <p:spPr>
          <a:xfrm>
            <a:off x="395536" y="6021288"/>
            <a:ext cx="1080120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</a:p>
        </p:txBody>
      </p:sp>
      <p:sp>
        <p:nvSpPr>
          <p:cNvPr id="33" name="Zaoblený obdélník 32"/>
          <p:cNvSpPr/>
          <p:nvPr/>
        </p:nvSpPr>
        <p:spPr>
          <a:xfrm>
            <a:off x="539552" y="6021288"/>
            <a:ext cx="864096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</a:p>
        </p:txBody>
      </p:sp>
      <p:sp>
        <p:nvSpPr>
          <p:cNvPr id="34" name="Zaoblený obdélník 33"/>
          <p:cNvSpPr/>
          <p:nvPr/>
        </p:nvSpPr>
        <p:spPr>
          <a:xfrm>
            <a:off x="467544" y="6021288"/>
            <a:ext cx="864096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</a:p>
        </p:txBody>
      </p:sp>
      <p:sp>
        <p:nvSpPr>
          <p:cNvPr id="35" name="Zaoblený obdélník 34"/>
          <p:cNvSpPr/>
          <p:nvPr/>
        </p:nvSpPr>
        <p:spPr>
          <a:xfrm>
            <a:off x="539552" y="6093296"/>
            <a:ext cx="864096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6" name="Zaoblený obdélník 35"/>
          <p:cNvSpPr/>
          <p:nvPr/>
        </p:nvSpPr>
        <p:spPr>
          <a:xfrm>
            <a:off x="539552" y="6021288"/>
            <a:ext cx="864096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</a:p>
        </p:txBody>
      </p:sp>
      <p:sp>
        <p:nvSpPr>
          <p:cNvPr id="37" name="Zaoblený obdélník 36"/>
          <p:cNvSpPr/>
          <p:nvPr/>
        </p:nvSpPr>
        <p:spPr>
          <a:xfrm>
            <a:off x="251520" y="6021288"/>
            <a:ext cx="1224136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</a:p>
        </p:txBody>
      </p:sp>
      <p:sp>
        <p:nvSpPr>
          <p:cNvPr id="38" name="Zaoblený obdélník 37"/>
          <p:cNvSpPr/>
          <p:nvPr/>
        </p:nvSpPr>
        <p:spPr>
          <a:xfrm>
            <a:off x="467544" y="6021288"/>
            <a:ext cx="1008112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</a:p>
        </p:txBody>
      </p:sp>
      <p:sp>
        <p:nvSpPr>
          <p:cNvPr id="39" name="Zaoblený obdélník 38"/>
          <p:cNvSpPr/>
          <p:nvPr/>
        </p:nvSpPr>
        <p:spPr>
          <a:xfrm>
            <a:off x="1619672" y="6021288"/>
            <a:ext cx="1152128" cy="504056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0" name="Zaoblený obdélník 39"/>
          <p:cNvSpPr/>
          <p:nvPr/>
        </p:nvSpPr>
        <p:spPr>
          <a:xfrm>
            <a:off x="1691680" y="6021288"/>
            <a:ext cx="1152128" cy="504056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1" name="Zaoblený obdélník 40"/>
          <p:cNvSpPr/>
          <p:nvPr/>
        </p:nvSpPr>
        <p:spPr>
          <a:xfrm>
            <a:off x="1691680" y="6021288"/>
            <a:ext cx="1152128" cy="504056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2" name="Zaoblený obdélník 41"/>
          <p:cNvSpPr/>
          <p:nvPr/>
        </p:nvSpPr>
        <p:spPr>
          <a:xfrm>
            <a:off x="1691680" y="6021288"/>
            <a:ext cx="1152128" cy="504056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3" name="Zaoblený obdélník 42"/>
          <p:cNvSpPr/>
          <p:nvPr/>
        </p:nvSpPr>
        <p:spPr>
          <a:xfrm>
            <a:off x="1691680" y="6021288"/>
            <a:ext cx="1152128" cy="504056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2915816" y="6021288"/>
            <a:ext cx="1152128" cy="50405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HAS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2915816" y="6021288"/>
            <a:ext cx="1152128" cy="50405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HAS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2915816" y="6021288"/>
            <a:ext cx="1152128" cy="50405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HAS</a:t>
            </a:r>
          </a:p>
        </p:txBody>
      </p:sp>
      <p:sp>
        <p:nvSpPr>
          <p:cNvPr id="47" name="Zaoblený obdélník 46"/>
          <p:cNvSpPr/>
          <p:nvPr/>
        </p:nvSpPr>
        <p:spPr>
          <a:xfrm>
            <a:off x="2915816" y="6021288"/>
            <a:ext cx="1152128" cy="50405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HAS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5292080" y="6021288"/>
            <a:ext cx="1152128" cy="50405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</a:p>
        </p:txBody>
      </p:sp>
      <p:sp>
        <p:nvSpPr>
          <p:cNvPr id="49" name="Zaoblený obdélník 48"/>
          <p:cNvSpPr/>
          <p:nvPr/>
        </p:nvSpPr>
        <p:spPr>
          <a:xfrm>
            <a:off x="5220072" y="6021288"/>
            <a:ext cx="1152128" cy="50405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</a:p>
        </p:txBody>
      </p:sp>
      <p:sp>
        <p:nvSpPr>
          <p:cNvPr id="50" name="Zaoblený obdélník 49"/>
          <p:cNvSpPr/>
          <p:nvPr/>
        </p:nvSpPr>
        <p:spPr>
          <a:xfrm>
            <a:off x="5364088" y="6021288"/>
            <a:ext cx="1152128" cy="50405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</a:p>
        </p:txBody>
      </p:sp>
      <p:sp>
        <p:nvSpPr>
          <p:cNvPr id="51" name="Zaoblený obdélník 50"/>
          <p:cNvSpPr/>
          <p:nvPr/>
        </p:nvSpPr>
        <p:spPr>
          <a:xfrm>
            <a:off x="5436096" y="6021288"/>
            <a:ext cx="1152128" cy="50405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</a:p>
        </p:txBody>
      </p:sp>
      <p:sp>
        <p:nvSpPr>
          <p:cNvPr id="52" name="Zaoblený obdélník 51"/>
          <p:cNvSpPr/>
          <p:nvPr/>
        </p:nvSpPr>
        <p:spPr>
          <a:xfrm>
            <a:off x="5364088" y="6021288"/>
            <a:ext cx="1152128" cy="50405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</a:p>
        </p:txBody>
      </p:sp>
      <p:sp>
        <p:nvSpPr>
          <p:cNvPr id="53" name="Zaoblený obdélník 52"/>
          <p:cNvSpPr/>
          <p:nvPr/>
        </p:nvSpPr>
        <p:spPr>
          <a:xfrm>
            <a:off x="5508104" y="6021288"/>
            <a:ext cx="1152128" cy="50405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</a:p>
        </p:txBody>
      </p:sp>
    </p:spTree>
    <p:extLst>
      <p:ext uri="{BB962C8B-B14F-4D97-AF65-F5344CB8AC3E}">
        <p14:creationId xmlns:p14="http://schemas.microsoft.com/office/powerpoint/2010/main" val="351571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24744"/>
            <a:ext cx="84604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MC900027355  (kočka)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MC900192227 (kůň)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MC900192936 (motýl)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MC900194022 (ryba)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MC900424114 (pes)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MC900424138 (myš)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MC900193516 (hruška)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MC900436891 (třešně)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MC900436903 (meloun)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MC900441708 (jablko)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MC900441720 (pomeranč)       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0303" y="24180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2499</TotalTime>
  <Words>251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182</cp:revision>
  <dcterms:created xsi:type="dcterms:W3CDTF">2012-09-11T13:55:05Z</dcterms:created>
  <dcterms:modified xsi:type="dcterms:W3CDTF">2013-04-22T08:57:27Z</dcterms:modified>
</cp:coreProperties>
</file>