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75" r:id="rId3"/>
    <p:sldId id="269" r:id="rId4"/>
    <p:sldId id="433" r:id="rId5"/>
    <p:sldId id="437" r:id="rId6"/>
    <p:sldId id="434" r:id="rId7"/>
    <p:sldId id="435" r:id="rId8"/>
    <p:sldId id="436" r:id="rId9"/>
    <p:sldId id="27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8BBA84B7-E3CC-46EA-B96C-F2E9867EF1E5}">
          <p14:sldIdLst>
            <p14:sldId id="258"/>
            <p14:sldId id="275"/>
            <p14:sldId id="269"/>
            <p14:sldId id="433"/>
            <p14:sldId id="437"/>
            <p14:sldId id="434"/>
            <p14:sldId id="435"/>
            <p14:sldId id="436"/>
          </p14:sldIdLst>
        </p14:section>
        <p14:section name="Oddíl bez názvu" id="{3FFA400A-B681-47F4-8C81-DA65089FB352}">
          <p14:sldIdLst>
            <p14:sldId id="274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FF6600"/>
    <a:srgbClr val="00FF00"/>
    <a:srgbClr val="00FFFF"/>
    <a:srgbClr val="CC66FF"/>
    <a:srgbClr val="FFFF00"/>
    <a:srgbClr val="CC9900"/>
    <a:srgbClr val="777777"/>
    <a:srgbClr val="333333"/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94" autoAdjust="0"/>
    <p:restoredTop sz="94660"/>
  </p:normalViewPr>
  <p:slideViewPr>
    <p:cSldViewPr>
      <p:cViewPr varScale="1">
        <p:scale>
          <a:sx n="69" d="100"/>
          <a:sy n="69" d="100"/>
        </p:scale>
        <p:origin x="-4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6_5" csCatId="accent6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 26_ ANGLICKÝ JAZYK 3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IN THE TOWN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 custLinFactNeighborX="-710" custLinFactNeighborY="-984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79675" custScaleY="50155" custLinFactY="26816" custLinFactNeighborX="1762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 26_ ANGLICKÝ JAZYK 3</a:t>
          </a:r>
          <a:endParaRPr lang="cs-CZ" sz="2500" kern="1200" dirty="0"/>
        </a:p>
      </dsp:txBody>
      <dsp:txXfrm>
        <a:off x="1421280" y="537968"/>
        <a:ext cx="6370582" cy="1181644"/>
      </dsp:txXfrm>
    </dsp:sp>
    <dsp:sp modelId="{ED2230FF-1096-48BA-B691-CB70E3195D4E}">
      <dsp:nvSpPr>
        <dsp:cNvPr id="0" name=""/>
        <dsp:cNvSpPr/>
      </dsp:nvSpPr>
      <dsp:spPr>
        <a:xfrm>
          <a:off x="1621410" y="1931106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Základní škola a Mateřská škola, Potštejn, okres Rychnov nad Kněžnou</a:t>
          </a:r>
          <a:endParaRPr lang="cs-CZ" sz="2500" kern="1200" dirty="0"/>
        </a:p>
      </dsp:txBody>
      <dsp:txXfrm>
        <a:off x="1685334" y="1995030"/>
        <a:ext cx="5798956" cy="1181644"/>
      </dsp:txXfrm>
    </dsp:sp>
    <dsp:sp modelId="{6E27EA9C-C67C-450A-8A3C-DF1F4862AEAB}">
      <dsp:nvSpPr>
        <dsp:cNvPr id="0" name=""/>
        <dsp:cNvSpPr/>
      </dsp:nvSpPr>
      <dsp:spPr>
        <a:xfrm>
          <a:off x="3925674" y="3935241"/>
          <a:ext cx="2441791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/>
            <a:t>IN THE TOWN</a:t>
          </a:r>
          <a:endParaRPr lang="cs-CZ" sz="2500" b="1" kern="1200" dirty="0"/>
        </a:p>
      </dsp:txBody>
      <dsp:txXfrm>
        <a:off x="3957735" y="3967302"/>
        <a:ext cx="2377669" cy="5926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22.4.2013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4.pn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2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4.png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12" Type="http://schemas.openxmlformats.org/officeDocument/2006/relationships/image" Target="../media/image2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6.png"/><Relationship Id="rId3" Type="http://schemas.openxmlformats.org/officeDocument/2006/relationships/image" Target="../media/image4.wmf"/><Relationship Id="rId7" Type="http://schemas.openxmlformats.org/officeDocument/2006/relationships/image" Target="../media/image9.wmf"/><Relationship Id="rId12" Type="http://schemas.openxmlformats.org/officeDocument/2006/relationships/image" Target="../media/image2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6.wmf"/><Relationship Id="rId10" Type="http://schemas.openxmlformats.org/officeDocument/2006/relationships/image" Target="../media/image12.wmf"/><Relationship Id="rId4" Type="http://schemas.openxmlformats.org/officeDocument/2006/relationships/image" Target="../media/image5.wmf"/><Relationship Id="rId9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44777741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797152"/>
            <a:ext cx="388843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7101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124744"/>
            <a:ext cx="8363272" cy="5445224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endParaRPr lang="cs-CZ" sz="28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18.3.2013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3.</a:t>
            </a:r>
          </a:p>
          <a:p>
            <a:pPr marL="45720" indent="0">
              <a:buNone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KLÍČOVÁ SLOVA: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</a:t>
            </a: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town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an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airport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cars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shop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bridge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river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church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swimming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pool, </a:t>
            </a:r>
          </a:p>
          <a:p>
            <a:pPr>
              <a:buNone/>
            </a:pP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playground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, a </a:t>
            </a:r>
            <a:r>
              <a:rPr lang="cs-CZ" sz="2800" dirty="0" err="1" smtClean="0">
                <a:solidFill>
                  <a:schemeClr val="tx1"/>
                </a:solidFill>
                <a:latin typeface="Comic Sans MS" pitchFamily="66" charset="0"/>
              </a:rPr>
              <a:t>railway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 station, a park, a house</a:t>
            </a:r>
            <a:endParaRPr lang="cs-CZ" sz="2800" b="1" i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Žáci se seznamují se slovní zásobou na dané téma. DUM podněcuje k používání vazby „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There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…, </a:t>
            </a:r>
            <a:r>
              <a:rPr lang="cs-CZ" sz="2800" i="1" dirty="0" err="1" smtClean="0">
                <a:solidFill>
                  <a:schemeClr val="tx1"/>
                </a:solidFill>
                <a:latin typeface="Comic Sans MS" pitchFamily="66" charset="0"/>
              </a:rPr>
              <a:t>there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 are…“</a:t>
            </a:r>
            <a:endParaRPr lang="cs-CZ" i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60365" y="332655"/>
            <a:ext cx="79928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IN THE TOWN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0314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340768"/>
            <a:ext cx="3536696" cy="4070416"/>
          </a:xfrm>
          <a:prstGeom prst="rect">
            <a:avLst/>
          </a:prstGeom>
        </p:spPr>
      </p:pic>
      <p:sp>
        <p:nvSpPr>
          <p:cNvPr id="2" name="Vodorovný svitek 1"/>
          <p:cNvSpPr/>
          <p:nvPr/>
        </p:nvSpPr>
        <p:spPr>
          <a:xfrm>
            <a:off x="3707904" y="4293096"/>
            <a:ext cx="4824536" cy="1656184"/>
          </a:xfrm>
          <a:prstGeom prst="horizontalScroll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IN THE TOWN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Obláček 4"/>
          <p:cNvSpPr/>
          <p:nvPr/>
        </p:nvSpPr>
        <p:spPr>
          <a:xfrm>
            <a:off x="4529563" y="764704"/>
            <a:ext cx="3917903" cy="1584176"/>
          </a:xfrm>
          <a:prstGeom prst="cloudCallout">
            <a:avLst>
              <a:gd name="adj1" fmla="val -68898"/>
              <a:gd name="adj2" fmla="val 65664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HELLO!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531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377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432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77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77" tmFilter="0, 0; 0.125,0.2665; 0.25,0.4; 0.375,0.465; 0.5,0.5;  0.625,0.535; 0.75,0.6; 0.875,0.7335; 1,1">
                                          <p:stCondLst>
                                            <p:cond delay="1577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788" tmFilter="0, 0; 0.125,0.2665; 0.25,0.4; 0.375,0.465; 0.5,0.5;  0.625,0.535; 0.75,0.6; 0.875,0.7335; 1,1">
                                          <p:stCondLst>
                                            <p:cond delay="31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90" tmFilter="0, 0; 0.125,0.2665; 0.25,0.4; 0.375,0.465; 0.5,0.5;  0.625,0.535; 0.75,0.6; 0.875,0.7335; 1,1">
                                          <p:stCondLst>
                                            <p:cond delay="393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62">
                                          <p:stCondLst>
                                            <p:cond delay="154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94" decel="50000">
                                          <p:stCondLst>
                                            <p:cond delay="160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62">
                                          <p:stCondLst>
                                            <p:cond delay="311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94" decel="50000">
                                          <p:stCondLst>
                                            <p:cond delay="317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62">
                                          <p:stCondLst>
                                            <p:cond delay="39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94" decel="50000">
                                          <p:stCondLst>
                                            <p:cond delay="3961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62">
                                          <p:stCondLst>
                                            <p:cond delay="429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94" decel="50000">
                                          <p:stCondLst>
                                            <p:cond delay="43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88640"/>
            <a:ext cx="1440160" cy="1657493"/>
          </a:xfrm>
          <a:prstGeom prst="rect">
            <a:avLst/>
          </a:prstGeom>
        </p:spPr>
      </p:pic>
      <p:sp>
        <p:nvSpPr>
          <p:cNvPr id="3" name="Obláček 2"/>
          <p:cNvSpPr/>
          <p:nvPr/>
        </p:nvSpPr>
        <p:spPr>
          <a:xfrm>
            <a:off x="3563888" y="332656"/>
            <a:ext cx="4680520" cy="864096"/>
          </a:xfrm>
          <a:prstGeom prst="cloudCallout">
            <a:avLst>
              <a:gd name="adj1" fmla="val -79604"/>
              <a:gd name="adj2" fmla="val -845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THIS IS TOWN.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 descr="MC900229167město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475656" y="1484784"/>
            <a:ext cx="4176464" cy="4922615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5759624" y="1772816"/>
            <a:ext cx="33843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b="1" dirty="0" smtClean="0">
                <a:solidFill>
                  <a:srgbClr val="00FF00"/>
                </a:solidFill>
                <a:latin typeface="Comic Sans MS" pitchFamily="66" charset="0"/>
              </a:rPr>
              <a:t>TOWN</a:t>
            </a:r>
            <a:endParaRPr lang="cs-CZ" sz="7200" b="1" dirty="0">
              <a:solidFill>
                <a:srgbClr val="00FF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59624" y="3284984"/>
            <a:ext cx="33843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solidFill>
                  <a:srgbClr val="FFC000"/>
                </a:solidFill>
                <a:latin typeface="Comic Sans MS" pitchFamily="66" charset="0"/>
              </a:rPr>
              <a:t>TO_N</a:t>
            </a:r>
            <a:endParaRPr lang="cs-CZ" sz="48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39136" y="4437112"/>
            <a:ext cx="3204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  <a:latin typeface="Comic Sans MS" pitchFamily="66" charset="0"/>
              </a:rPr>
              <a:t>T_ _N</a:t>
            </a:r>
            <a:endParaRPr lang="cs-CZ" sz="36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56176" y="5373216"/>
            <a:ext cx="27363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70C0"/>
                </a:solidFill>
                <a:latin typeface="Comic Sans MS" pitchFamily="66" charset="0"/>
              </a:rPr>
              <a:t>T _ _ _</a:t>
            </a:r>
            <a:endParaRPr lang="cs-CZ" sz="2000" b="1" dirty="0">
              <a:solidFill>
                <a:srgbClr val="0070C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  <p:bldP spid="6" grpId="0" build="allAtOnce"/>
      <p:bldP spid="7" grpId="0" build="allAtOnce"/>
      <p:bldP spid="8" grpId="0" build="allAtOnce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006270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5013176"/>
            <a:ext cx="2016224" cy="1296571"/>
          </a:xfrm>
          <a:prstGeom prst="rect">
            <a:avLst/>
          </a:prstGeom>
        </p:spPr>
      </p:pic>
      <p:pic>
        <p:nvPicPr>
          <p:cNvPr id="3" name="Obrázek 2" descr="MC900056919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92280" y="1628800"/>
            <a:ext cx="1656184" cy="1255815"/>
          </a:xfrm>
          <a:prstGeom prst="rect">
            <a:avLst/>
          </a:prstGeom>
        </p:spPr>
      </p:pic>
      <p:pic>
        <p:nvPicPr>
          <p:cNvPr id="4" name="Obrázek 3" descr="MC900089308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152627" y="3324739"/>
            <a:ext cx="1656184" cy="1584140"/>
          </a:xfrm>
          <a:prstGeom prst="rect">
            <a:avLst/>
          </a:prstGeom>
        </p:spPr>
      </p:pic>
      <p:pic>
        <p:nvPicPr>
          <p:cNvPr id="5" name="Obrázek 4" descr="MC900198301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3528" y="2636912"/>
            <a:ext cx="1944216" cy="14819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MC900203040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736245" y="4833156"/>
            <a:ext cx="1711354" cy="1872208"/>
          </a:xfrm>
          <a:prstGeom prst="rect">
            <a:avLst/>
          </a:prstGeom>
        </p:spPr>
      </p:pic>
      <p:pic>
        <p:nvPicPr>
          <p:cNvPr id="8" name="Obrázek 7" descr="MC900231108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836903" y="3245193"/>
            <a:ext cx="1728192" cy="1663686"/>
          </a:xfrm>
          <a:prstGeom prst="rect">
            <a:avLst/>
          </a:prstGeom>
        </p:spPr>
      </p:pic>
      <p:pic>
        <p:nvPicPr>
          <p:cNvPr id="10" name="Obrázek 9" descr="MC900291104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836903" y="542196"/>
            <a:ext cx="1872208" cy="14681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 descr="MC900344181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444208" y="5013176"/>
            <a:ext cx="2436611" cy="1512168"/>
          </a:xfrm>
          <a:prstGeom prst="rect">
            <a:avLst/>
          </a:prstGeom>
        </p:spPr>
      </p:pic>
      <p:pic>
        <p:nvPicPr>
          <p:cNvPr id="14" name="Obrázek 13" descr="MC900412022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2051721" y="836712"/>
            <a:ext cx="2304256" cy="1786287"/>
          </a:xfrm>
          <a:prstGeom prst="rect">
            <a:avLst/>
          </a:prstGeom>
        </p:spPr>
      </p:pic>
      <p:pic>
        <p:nvPicPr>
          <p:cNvPr id="16" name="Obrázek 15" descr="MC900435506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2411760" y="2708920"/>
            <a:ext cx="2016224" cy="151216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88640"/>
            <a:ext cx="1188757" cy="1368151"/>
          </a:xfrm>
          <a:prstGeom prst="rect">
            <a:avLst/>
          </a:prstGeom>
        </p:spPr>
      </p:pic>
      <p:sp>
        <p:nvSpPr>
          <p:cNvPr id="20" name="Obláček 19"/>
          <p:cNvSpPr/>
          <p:nvPr/>
        </p:nvSpPr>
        <p:spPr>
          <a:xfrm>
            <a:off x="2051720" y="260648"/>
            <a:ext cx="2448272" cy="563096"/>
          </a:xfrm>
          <a:prstGeom prst="cloudCallout">
            <a:avLst>
              <a:gd name="adj1" fmla="val -71560"/>
              <a:gd name="adj2" fmla="val 1664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STUDY.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519772" y="5013176"/>
            <a:ext cx="1800200" cy="510778"/>
          </a:xfrm>
          <a:prstGeom prst="round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CHURCH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22962" y="4653490"/>
            <a:ext cx="1800200" cy="510778"/>
          </a:xfrm>
          <a:prstGeom prst="round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AIRPORT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5445042" y="6269835"/>
            <a:ext cx="3600400" cy="510778"/>
          </a:xfrm>
          <a:prstGeom prst="round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RAILWAY STATION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439469" y="4018950"/>
            <a:ext cx="1800200" cy="510778"/>
          </a:xfrm>
          <a:prstGeom prst="round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RIVER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51237" y="4005064"/>
            <a:ext cx="1800200" cy="510778"/>
          </a:xfrm>
          <a:prstGeom prst="round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BRIDGE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30038" y="2708920"/>
            <a:ext cx="2891788" cy="919401"/>
          </a:xfrm>
          <a:prstGeom prst="round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SWIMMING </a:t>
            </a:r>
            <a:endParaRPr lang="cs-CZ" sz="2400" b="1" dirty="0" smtClean="0">
              <a:latin typeface="Comic Sans MS" pitchFamily="66" charset="0"/>
            </a:endParaRPr>
          </a:p>
          <a:p>
            <a:pPr algn="ctr"/>
            <a:r>
              <a:rPr lang="cs-CZ" sz="2400" b="1" dirty="0" smtClean="0">
                <a:latin typeface="Comic Sans MS" pitchFamily="66" charset="0"/>
              </a:rPr>
              <a:t>POOL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44208" y="4398101"/>
            <a:ext cx="1800200" cy="510778"/>
          </a:xfrm>
          <a:prstGeom prst="round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SHOP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080619" y="2636912"/>
            <a:ext cx="1800200" cy="510778"/>
          </a:xfrm>
          <a:prstGeom prst="round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CARS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383507" y="1977506"/>
            <a:ext cx="2520280" cy="510778"/>
          </a:xfrm>
          <a:prstGeom prst="round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PLAYGROUND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06089" y="1722117"/>
            <a:ext cx="1800200" cy="510778"/>
          </a:xfrm>
          <a:prstGeom prst="round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PARK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026" name="Picture 2" descr="C:\Users\admin\Desktop\MC900441738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020272" y="52155"/>
            <a:ext cx="1224136" cy="1224136"/>
          </a:xfrm>
          <a:prstGeom prst="rect">
            <a:avLst/>
          </a:prstGeom>
          <a:noFill/>
        </p:spPr>
      </p:pic>
      <p:sp>
        <p:nvSpPr>
          <p:cNvPr id="31" name="TextovéPole 30"/>
          <p:cNvSpPr txBox="1"/>
          <p:nvPr/>
        </p:nvSpPr>
        <p:spPr>
          <a:xfrm>
            <a:off x="6948264" y="1103104"/>
            <a:ext cx="1800200" cy="510778"/>
          </a:xfrm>
          <a:prstGeom prst="round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HOUSE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8110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006270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5013176"/>
            <a:ext cx="2016224" cy="1296571"/>
          </a:xfrm>
          <a:prstGeom prst="rect">
            <a:avLst/>
          </a:prstGeom>
        </p:spPr>
      </p:pic>
      <p:pic>
        <p:nvPicPr>
          <p:cNvPr id="3" name="Obrázek 2" descr="MC900056919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092280" y="1628800"/>
            <a:ext cx="1656184" cy="1255815"/>
          </a:xfrm>
          <a:prstGeom prst="rect">
            <a:avLst/>
          </a:prstGeom>
        </p:spPr>
      </p:pic>
      <p:pic>
        <p:nvPicPr>
          <p:cNvPr id="4" name="Obrázek 3" descr="MC900089308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020272" y="3140968"/>
            <a:ext cx="1656184" cy="1584140"/>
          </a:xfrm>
          <a:prstGeom prst="rect">
            <a:avLst/>
          </a:prstGeom>
        </p:spPr>
      </p:pic>
      <p:pic>
        <p:nvPicPr>
          <p:cNvPr id="5" name="Obrázek 4" descr="MC900198301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3528" y="2636912"/>
            <a:ext cx="1944216" cy="148190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" name="Obrázek 5" descr="MC900203040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139952" y="4005064"/>
            <a:ext cx="1711354" cy="1872208"/>
          </a:xfrm>
          <a:prstGeom prst="rect">
            <a:avLst/>
          </a:prstGeom>
        </p:spPr>
      </p:pic>
      <p:pic>
        <p:nvPicPr>
          <p:cNvPr id="8" name="Obrázek 7" descr="MC900231108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4932040" y="2492896"/>
            <a:ext cx="1728192" cy="1663686"/>
          </a:xfrm>
          <a:prstGeom prst="rect">
            <a:avLst/>
          </a:prstGeom>
        </p:spPr>
      </p:pic>
      <p:pic>
        <p:nvPicPr>
          <p:cNvPr id="10" name="Obrázek 9" descr="MC900291104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4932040" y="764704"/>
            <a:ext cx="1872208" cy="146819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2" name="Obrázek 11" descr="MC900344181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444208" y="5013176"/>
            <a:ext cx="2436611" cy="1512168"/>
          </a:xfrm>
          <a:prstGeom prst="rect">
            <a:avLst/>
          </a:prstGeom>
        </p:spPr>
      </p:pic>
      <p:pic>
        <p:nvPicPr>
          <p:cNvPr id="14" name="Obrázek 13" descr="MC900412022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2051721" y="836712"/>
            <a:ext cx="2304256" cy="1786287"/>
          </a:xfrm>
          <a:prstGeom prst="rect">
            <a:avLst/>
          </a:prstGeom>
        </p:spPr>
      </p:pic>
      <p:pic>
        <p:nvPicPr>
          <p:cNvPr id="16" name="Obrázek 15" descr="MC900435506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2411760" y="2708920"/>
            <a:ext cx="2016224" cy="1512168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88640"/>
            <a:ext cx="1188757" cy="1368151"/>
          </a:xfrm>
          <a:prstGeom prst="rect">
            <a:avLst/>
          </a:prstGeom>
        </p:spPr>
      </p:pic>
      <p:sp>
        <p:nvSpPr>
          <p:cNvPr id="20" name="Obláček 19"/>
          <p:cNvSpPr/>
          <p:nvPr/>
        </p:nvSpPr>
        <p:spPr>
          <a:xfrm>
            <a:off x="2051720" y="260648"/>
            <a:ext cx="2448272" cy="563096"/>
          </a:xfrm>
          <a:prstGeom prst="cloudCallout">
            <a:avLst>
              <a:gd name="adj1" fmla="val -71560"/>
              <a:gd name="adj2" fmla="val 16643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MATCH.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5949280"/>
            <a:ext cx="180020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CHURCH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843808" y="6021288"/>
            <a:ext cx="180020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AIRPORT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2771800" y="5949280"/>
            <a:ext cx="360040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RAILWAY STATION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059832" y="5949280"/>
            <a:ext cx="180020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RIVER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987824" y="6021288"/>
            <a:ext cx="180020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BRIDGE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987824" y="6021288"/>
            <a:ext cx="3168352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SWIMMING POOL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987824" y="5949280"/>
            <a:ext cx="180020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SHOP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059832" y="6021288"/>
            <a:ext cx="180020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CARS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059832" y="5949280"/>
            <a:ext cx="252028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PLAYGROUND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059832" y="5949280"/>
            <a:ext cx="180020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PARK</a:t>
            </a:r>
            <a:endParaRPr lang="cs-CZ" sz="2400" b="1" dirty="0">
              <a:latin typeface="Comic Sans MS" pitchFamily="66" charset="0"/>
            </a:endParaRPr>
          </a:p>
        </p:txBody>
      </p:sp>
      <p:pic>
        <p:nvPicPr>
          <p:cNvPr id="1026" name="Picture 2" descr="C:\Users\admin\Desktop\MC900441738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020272" y="188640"/>
            <a:ext cx="1224136" cy="1224136"/>
          </a:xfrm>
          <a:prstGeom prst="rect">
            <a:avLst/>
          </a:prstGeom>
          <a:noFill/>
        </p:spPr>
      </p:pic>
      <p:sp>
        <p:nvSpPr>
          <p:cNvPr id="31" name="TextovéPole 30"/>
          <p:cNvSpPr txBox="1"/>
          <p:nvPr/>
        </p:nvSpPr>
        <p:spPr>
          <a:xfrm>
            <a:off x="3203848" y="5949280"/>
            <a:ext cx="1800200" cy="510778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Comic Sans MS" pitchFamily="66" charset="0"/>
              </a:rPr>
              <a:t>HOUSE</a:t>
            </a:r>
            <a:endParaRPr lang="cs-CZ" sz="2400" b="1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MC900432435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95536" y="1124744"/>
            <a:ext cx="6516216" cy="5472608"/>
          </a:xfrm>
          <a:prstGeom prst="rect">
            <a:avLst/>
          </a:prstGeom>
        </p:spPr>
      </p:pic>
      <p:pic>
        <p:nvPicPr>
          <p:cNvPr id="4" name="Obrázek 3" descr="MC900006270.WMF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668344" y="5949280"/>
            <a:ext cx="1008112" cy="648286"/>
          </a:xfrm>
          <a:prstGeom prst="rect">
            <a:avLst/>
          </a:prstGeom>
        </p:spPr>
      </p:pic>
      <p:pic>
        <p:nvPicPr>
          <p:cNvPr id="5" name="Obrázek 4" descr="MC900056919.WMF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7884368" y="1268760"/>
            <a:ext cx="936104" cy="709808"/>
          </a:xfrm>
          <a:prstGeom prst="rect">
            <a:avLst/>
          </a:prstGeom>
        </p:spPr>
      </p:pic>
      <p:pic>
        <p:nvPicPr>
          <p:cNvPr id="6" name="Obrázek 5" descr="MC900089308.WM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7884368" y="2348880"/>
            <a:ext cx="1080120" cy="1033135"/>
          </a:xfrm>
          <a:prstGeom prst="rect">
            <a:avLst/>
          </a:prstGeom>
        </p:spPr>
      </p:pic>
      <p:pic>
        <p:nvPicPr>
          <p:cNvPr id="8" name="Obrázek 7" descr="MC900203040.WMF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7164288" y="5085184"/>
            <a:ext cx="792088" cy="866538"/>
          </a:xfrm>
          <a:prstGeom prst="rect">
            <a:avLst/>
          </a:prstGeom>
        </p:spPr>
      </p:pic>
      <p:pic>
        <p:nvPicPr>
          <p:cNvPr id="9" name="Obrázek 8" descr="MC900231108.WMF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948264" y="4293096"/>
            <a:ext cx="897599" cy="864096"/>
          </a:xfrm>
          <a:prstGeom prst="rect">
            <a:avLst/>
          </a:prstGeom>
        </p:spPr>
      </p:pic>
      <p:pic>
        <p:nvPicPr>
          <p:cNvPr id="10" name="Obrázek 9" descr="MC900291104.WMF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7956376" y="5085184"/>
            <a:ext cx="1010055" cy="7920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 descr="MC900344181.WMF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876256" y="3140968"/>
            <a:ext cx="1872208" cy="1161898"/>
          </a:xfrm>
          <a:prstGeom prst="rect">
            <a:avLst/>
          </a:prstGeom>
        </p:spPr>
      </p:pic>
      <p:pic>
        <p:nvPicPr>
          <p:cNvPr id="12" name="Obrázek 11" descr="MC900412022.WMF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948264" y="1700808"/>
            <a:ext cx="1393322" cy="1080120"/>
          </a:xfrm>
          <a:prstGeom prst="rect">
            <a:avLst/>
          </a:prstGeom>
        </p:spPr>
      </p:pic>
      <p:pic>
        <p:nvPicPr>
          <p:cNvPr id="13" name="Obrázek 12" descr="MC900435506.WMF"/>
          <p:cNvPicPr>
            <a:picLocks noChangeAspect="1"/>
          </p:cNvPicPr>
          <p:nvPr/>
        </p:nvPicPr>
        <p:blipFill>
          <a:blip r:embed="rId11" cstate="print"/>
          <a:stretch>
            <a:fillRect/>
          </a:stretch>
        </p:blipFill>
        <p:spPr>
          <a:xfrm>
            <a:off x="7895861" y="4077072"/>
            <a:ext cx="1068627" cy="936104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88641"/>
            <a:ext cx="936104" cy="1077370"/>
          </a:xfrm>
          <a:prstGeom prst="rect">
            <a:avLst/>
          </a:prstGeom>
        </p:spPr>
      </p:pic>
      <p:sp>
        <p:nvSpPr>
          <p:cNvPr id="15" name="Obláček 14"/>
          <p:cNvSpPr/>
          <p:nvPr/>
        </p:nvSpPr>
        <p:spPr>
          <a:xfrm>
            <a:off x="1907704" y="188640"/>
            <a:ext cx="6984776" cy="1008112"/>
          </a:xfrm>
          <a:prstGeom prst="cloudCallout">
            <a:avLst>
              <a:gd name="adj1" fmla="val -57248"/>
              <a:gd name="adj2" fmla="val -13404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THERE IS… IN THE TOWN.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6" name="Picture 2" descr="C:\Users\admin\Desktop\MC900441738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020272" y="764704"/>
            <a:ext cx="936104" cy="936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87624" y="1916832"/>
            <a:ext cx="576064" cy="822305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O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1916832"/>
            <a:ext cx="576064" cy="822305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P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1916832"/>
            <a:ext cx="576064" cy="822305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S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15816" y="1916832"/>
            <a:ext cx="576064" cy="822305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H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3212976"/>
            <a:ext cx="576064" cy="822305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P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19672" y="3212976"/>
            <a:ext cx="576064" cy="822305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R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95736" y="3212976"/>
            <a:ext cx="576064" cy="822305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A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71800" y="3212976"/>
            <a:ext cx="576064" cy="822305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K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95736" y="4581128"/>
            <a:ext cx="576064" cy="822305"/>
          </a:xfrm>
          <a:prstGeom prst="ellips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S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4581128"/>
            <a:ext cx="576064" cy="822305"/>
          </a:xfrm>
          <a:prstGeom prst="ellips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I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619672" y="4509120"/>
            <a:ext cx="576064" cy="822305"/>
          </a:xfrm>
          <a:prstGeom prst="ellips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W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771800" y="4581128"/>
            <a:ext cx="576064" cy="822305"/>
          </a:xfrm>
          <a:prstGeom prst="ellips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I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347864" y="4509120"/>
            <a:ext cx="576064" cy="822305"/>
          </a:xfrm>
          <a:prstGeom prst="ellips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M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23928" y="4509120"/>
            <a:ext cx="576064" cy="822305"/>
          </a:xfrm>
          <a:prstGeom prst="ellips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N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499992" y="4581128"/>
            <a:ext cx="576064" cy="822305"/>
          </a:xfrm>
          <a:prstGeom prst="ellips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M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076056" y="4509120"/>
            <a:ext cx="576064" cy="822305"/>
          </a:xfrm>
          <a:prstGeom prst="ellips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G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652120" y="4509120"/>
            <a:ext cx="576064" cy="822305"/>
          </a:xfrm>
          <a:prstGeom prst="ellips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L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228184" y="4509120"/>
            <a:ext cx="576064" cy="822305"/>
          </a:xfrm>
          <a:prstGeom prst="ellips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O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804248" y="4509120"/>
            <a:ext cx="576064" cy="822305"/>
          </a:xfrm>
          <a:prstGeom prst="ellips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P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380312" y="4509120"/>
            <a:ext cx="576064" cy="822305"/>
          </a:xfrm>
          <a:prstGeom prst="ellipse">
            <a:avLst/>
          </a:prstGeom>
          <a:solidFill>
            <a:srgbClr val="CC66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O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644008" y="1844824"/>
            <a:ext cx="576064" cy="822305"/>
          </a:xfrm>
          <a:prstGeom prst="ellipse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R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292080" y="1844824"/>
            <a:ext cx="576064" cy="822305"/>
          </a:xfrm>
          <a:prstGeom prst="ellipse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E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940152" y="1844824"/>
            <a:ext cx="576064" cy="822305"/>
          </a:xfrm>
          <a:prstGeom prst="ellipse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V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516216" y="1844824"/>
            <a:ext cx="576064" cy="822305"/>
          </a:xfrm>
          <a:prstGeom prst="ellipse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I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092280" y="1844824"/>
            <a:ext cx="576064" cy="822305"/>
          </a:xfrm>
          <a:prstGeom prst="ellipse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R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499992" y="3068960"/>
            <a:ext cx="576064" cy="822305"/>
          </a:xfrm>
          <a:prstGeom prst="ellips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G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5076056" y="3140968"/>
            <a:ext cx="576064" cy="822305"/>
          </a:xfrm>
          <a:prstGeom prst="ellips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B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5652120" y="3068960"/>
            <a:ext cx="576064" cy="822305"/>
          </a:xfrm>
          <a:prstGeom prst="ellips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R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228184" y="3068960"/>
            <a:ext cx="576064" cy="822305"/>
          </a:xfrm>
          <a:prstGeom prst="ellips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I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804248" y="3068960"/>
            <a:ext cx="576064" cy="822305"/>
          </a:xfrm>
          <a:prstGeom prst="ellips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E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380312" y="3068960"/>
            <a:ext cx="576064" cy="822305"/>
          </a:xfrm>
          <a:prstGeom prst="ellips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D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043608" y="5589240"/>
            <a:ext cx="576064" cy="822305"/>
          </a:xfrm>
          <a:prstGeom prst="ellipse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S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619672" y="5589240"/>
            <a:ext cx="576064" cy="822305"/>
          </a:xfrm>
          <a:prstGeom prst="ellipse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A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2195736" y="5589240"/>
            <a:ext cx="576064" cy="822305"/>
          </a:xfrm>
          <a:prstGeom prst="ellipse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R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771800" y="5589240"/>
            <a:ext cx="576064" cy="822305"/>
          </a:xfrm>
          <a:prstGeom prst="ellipse">
            <a:avLst/>
          </a:prstGeom>
          <a:solidFill>
            <a:srgbClr val="FF66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C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668344" y="5589240"/>
            <a:ext cx="576064" cy="822305"/>
          </a:xfrm>
          <a:prstGeom prst="ellipse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C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7164288" y="5589240"/>
            <a:ext cx="576064" cy="822305"/>
          </a:xfrm>
          <a:prstGeom prst="ellipse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U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508104" y="5589240"/>
            <a:ext cx="576064" cy="822305"/>
          </a:xfrm>
          <a:prstGeom prst="ellipse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R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084168" y="5589240"/>
            <a:ext cx="576064" cy="822305"/>
          </a:xfrm>
          <a:prstGeom prst="ellipse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C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6660232" y="5589240"/>
            <a:ext cx="576064" cy="822305"/>
          </a:xfrm>
          <a:prstGeom prst="ellipse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H</a:t>
            </a:r>
            <a:endParaRPr lang="cs-CZ" sz="3200" b="1" dirty="0">
              <a:latin typeface="Comic Sans MS" pitchFamily="66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4932040" y="5589240"/>
            <a:ext cx="576064" cy="822305"/>
          </a:xfrm>
          <a:prstGeom prst="ellipse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Comic Sans MS" pitchFamily="66" charset="0"/>
              </a:rPr>
              <a:t>H</a:t>
            </a:r>
            <a:endParaRPr lang="cs-CZ" sz="3200" b="1" dirty="0">
              <a:latin typeface="Comic Sans MS" pitchFamily="66" charset="0"/>
            </a:endParaRPr>
          </a:p>
        </p:txBody>
      </p:sp>
      <p:pic>
        <p:nvPicPr>
          <p:cNvPr id="46" name="Obrázek 4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32656"/>
            <a:ext cx="1260765" cy="1451026"/>
          </a:xfrm>
          <a:prstGeom prst="rect">
            <a:avLst/>
          </a:prstGeom>
        </p:spPr>
      </p:pic>
      <p:sp>
        <p:nvSpPr>
          <p:cNvPr id="47" name="Obláček 46"/>
          <p:cNvSpPr/>
          <p:nvPr/>
        </p:nvSpPr>
        <p:spPr>
          <a:xfrm>
            <a:off x="1691680" y="332656"/>
            <a:ext cx="7128792" cy="1080120"/>
          </a:xfrm>
          <a:prstGeom prst="cloudCallout">
            <a:avLst>
              <a:gd name="adj1" fmla="val -54860"/>
              <a:gd name="adj2" fmla="val 6085"/>
            </a:avLst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PUT IN THE RIGHT ORDER.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980729"/>
            <a:ext cx="828092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</a:t>
            </a:r>
          </a:p>
          <a:p>
            <a:r>
              <a:rPr lang="cs-CZ" sz="2400" dirty="0" smtClean="0"/>
              <a:t>www -  </a:t>
            </a:r>
            <a:r>
              <a:rPr lang="cs-CZ" sz="2400" dirty="0" smtClean="0">
                <a:hlinkClick r:id="rId2"/>
              </a:rPr>
              <a:t>http://office.</a:t>
            </a:r>
            <a:r>
              <a:rPr lang="cs-CZ" sz="2400" dirty="0" err="1" smtClean="0">
                <a:hlinkClick r:id="rId2"/>
              </a:rPr>
              <a:t>microsoft.com</a:t>
            </a:r>
            <a:r>
              <a:rPr lang="cs-CZ" sz="2400" smtClean="0"/>
              <a:t> :</a:t>
            </a:r>
            <a:endParaRPr lang="cs-CZ" sz="2400" dirty="0" smtClean="0"/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MC900411642 (kočka Linda)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MC900229167 (město)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MC900006270 (letiště)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MC900056919 (auta)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MC900089308 (obchod)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MC900203040 (kostel)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MC900231108 (bazén)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MC900291104 (hřiště)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MC900344181 (nádraží)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MC900412022 (park)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MC900435506 (řeka)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MC900441738 (dům)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/>
              <a:t>MC900432435 (křižovatka)</a:t>
            </a:r>
          </a:p>
        </p:txBody>
      </p:sp>
      <p:sp>
        <p:nvSpPr>
          <p:cNvPr id="3" name="Obdélník 2"/>
          <p:cNvSpPr/>
          <p:nvPr/>
        </p:nvSpPr>
        <p:spPr>
          <a:xfrm>
            <a:off x="1300303" y="241802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>
    <a:spDef>
      <a:spPr>
        <a:solidFill>
          <a:srgbClr val="00B0F0"/>
        </a:solidFill>
        <a:ln>
          <a:solidFill>
            <a:schemeClr val="tx1"/>
          </a:solidFill>
        </a:ln>
      </a:spPr>
      <a:bodyPr rtlCol="0" anchor="ctr"/>
      <a:lstStyle>
        <a:defPPr algn="ctr">
          <a:defRPr sz="2400" b="1" dirty="0" smtClean="0">
            <a:solidFill>
              <a:schemeClr val="tx1"/>
            </a:solidFill>
            <a:latin typeface="Comic Sans MS" pitchFamily="66" charset="0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2613</TotalTime>
  <Words>286</Words>
  <Application>Microsoft Office PowerPoint</Application>
  <PresentationFormat>Předvádění na obrazovce (4:3)</PresentationFormat>
  <Paragraphs>106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Aerodynamika</vt:lpstr>
      <vt:lpstr>Prezentace aplikace PowerPoint</vt:lpstr>
      <vt:lpstr>VYJMENOVANÁ  SLOVA PO 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pc</cp:lastModifiedBy>
  <cp:revision>186</cp:revision>
  <dcterms:created xsi:type="dcterms:W3CDTF">2012-09-11T13:55:05Z</dcterms:created>
  <dcterms:modified xsi:type="dcterms:W3CDTF">2013-04-22T09:15:20Z</dcterms:modified>
</cp:coreProperties>
</file>