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8" r:id="rId2"/>
    <p:sldId id="275" r:id="rId3"/>
    <p:sldId id="269" r:id="rId4"/>
    <p:sldId id="442" r:id="rId5"/>
    <p:sldId id="443" r:id="rId6"/>
    <p:sldId id="444" r:id="rId7"/>
    <p:sldId id="445" r:id="rId8"/>
    <p:sldId id="447" r:id="rId9"/>
    <p:sldId id="27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="" xmlns:p14="http://schemas.microsoft.com/office/powerpoint/2010/main">
        <p14:section name="Výchozí oddíl" id="{8BBA84B7-E3CC-46EA-B96C-F2E9867EF1E5}">
          <p14:sldIdLst>
            <p14:sldId id="258"/>
            <p14:sldId id="275"/>
            <p14:sldId id="269"/>
            <p14:sldId id="374"/>
            <p14:sldId id="372"/>
            <p14:sldId id="375"/>
            <p14:sldId id="377"/>
            <p14:sldId id="378"/>
            <p14:sldId id="379"/>
            <p14:sldId id="382"/>
            <p14:sldId id="381"/>
            <p14:sldId id="383"/>
            <p14:sldId id="384"/>
            <p14:sldId id="385"/>
          </p14:sldIdLst>
        </p14:section>
        <p14:section name="Oddíl bez názvu" id="{3FFA400A-B681-47F4-8C81-DA65089FB352}">
          <p14:sldIdLst>
            <p14:sldId id="274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66FF"/>
    <a:srgbClr val="FF0066"/>
    <a:srgbClr val="00FFFF"/>
    <a:srgbClr val="00FF00"/>
    <a:srgbClr val="FF6600"/>
    <a:srgbClr val="FFFF00"/>
    <a:srgbClr val="CC9900"/>
    <a:srgbClr val="777777"/>
    <a:srgbClr val="333333"/>
    <a:srgbClr val="CC3300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ED083AE6-46FA-4A59-8FB0-9F97EB10719F}" styleName="Světlý styl 3 – zvýraznění 4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8799B23B-EC83-4686-B30A-512413B5E67A}" styleName="Světlý styl 3 – zvýraznění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0505E3EF-67EA-436B-97B2-0124C06EBD24}" styleName="Střední styl 4 – zvýraznění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00A15C55-8517-42AA-B614-E9B94910E393}" styleName="Střední styl 2 – zvýraznění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616DA210-FB5B-4158-B5E0-FEB733F419BA}" styleName="Styl Světlá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5DA37D80-6434-44D0-A028-1B22A696006F}" styleName="Světlý styl 3 – zvýraznění 2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794" autoAdjust="0"/>
    <p:restoredTop sz="94660"/>
  </p:normalViewPr>
  <p:slideViewPr>
    <p:cSldViewPr>
      <p:cViewPr varScale="1">
        <p:scale>
          <a:sx n="68" d="100"/>
          <a:sy n="68" d="100"/>
        </p:scale>
        <p:origin x="-135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5">
  <dgm:title val=""/>
  <dgm:desc val=""/>
  <dgm:catLst>
    <dgm:cat type="accent6" pri="11500"/>
  </dgm:catLst>
  <dgm:styleLbl name="node0">
    <dgm:fillClrLst meth="cycle"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6">
        <a:alpha val="90000"/>
      </a:schemeClr>
      <a:schemeClr val="accent6">
        <a:alpha val="5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/>
    <dgm:txEffectClrLst/>
  </dgm:styleLbl>
  <dgm:styleLbl name="node1">
    <dgm:fillClrLst>
      <a:schemeClr val="accent6">
        <a:alpha val="9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6">
        <a:shade val="9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6">
        <a:shade val="80000"/>
        <a:alpha val="50000"/>
      </a:schemeClr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  <a:alpha val="90000"/>
      </a:schemeClr>
      <a:schemeClr val="accent6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6">
        <a:alpha val="90000"/>
        <a:tint val="40000"/>
      </a:schemeClr>
      <a:schemeClr val="accent6">
        <a:alpha val="5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14199FD-C0E7-4C1B-9738-0FA9E56F2803}" type="doc">
      <dgm:prSet loTypeId="urn:microsoft.com/office/officeart/2005/8/layout/pyramid2" loCatId="list" qsTypeId="urn:microsoft.com/office/officeart/2005/8/quickstyle/3d2" qsCatId="3D" csTypeId="urn:microsoft.com/office/officeart/2005/8/colors/accent6_5" csCatId="accent6" phldr="1"/>
      <dgm:spPr/>
    </dgm:pt>
    <dgm:pt modelId="{D07A5630-6FBA-4728-88CD-6E1E179CB30C}">
      <dgm:prSet phldrT="[Text]"/>
      <dgm:spPr/>
      <dgm:t>
        <a:bodyPr/>
        <a:lstStyle/>
        <a:p>
          <a:r>
            <a:rPr lang="cs-CZ" dirty="0" smtClean="0"/>
            <a:t>VY_22_ INOVACE_ </a:t>
          </a:r>
          <a:r>
            <a:rPr lang="cs-CZ" dirty="0" smtClean="0"/>
            <a:t>28_ </a:t>
          </a:r>
          <a:r>
            <a:rPr lang="cs-CZ" dirty="0" smtClean="0"/>
            <a:t>ANGLICKÝ JAZYK 3</a:t>
          </a:r>
          <a:endParaRPr lang="cs-CZ" dirty="0"/>
        </a:p>
      </dgm:t>
    </dgm:pt>
    <dgm:pt modelId="{7EB57616-66F3-4467-9250-76FE78DC5222}" type="parTrans" cxnId="{554097B1-6372-441C-B43A-587E418ED2D1}">
      <dgm:prSet/>
      <dgm:spPr/>
      <dgm:t>
        <a:bodyPr/>
        <a:lstStyle/>
        <a:p>
          <a:endParaRPr lang="cs-CZ"/>
        </a:p>
      </dgm:t>
    </dgm:pt>
    <dgm:pt modelId="{FD1FECD4-BE83-4B21-85CD-204D5A5446EB}" type="sibTrans" cxnId="{554097B1-6372-441C-B43A-587E418ED2D1}">
      <dgm:prSet/>
      <dgm:spPr/>
      <dgm:t>
        <a:bodyPr/>
        <a:lstStyle/>
        <a:p>
          <a:endParaRPr lang="cs-CZ"/>
        </a:p>
      </dgm:t>
    </dgm:pt>
    <dgm:pt modelId="{33733867-CCF3-40F1-A592-7074E0CC194F}">
      <dgm:prSet phldrT="[Text]"/>
      <dgm:spPr/>
      <dgm:t>
        <a:bodyPr/>
        <a:lstStyle/>
        <a:p>
          <a:r>
            <a:rPr lang="cs-CZ" dirty="0" smtClean="0"/>
            <a:t>Základní škola a Mateřská škola, Potštejn, okres Rychnov nad Kněžnou</a:t>
          </a:r>
          <a:endParaRPr lang="cs-CZ" dirty="0"/>
        </a:p>
      </dgm:t>
    </dgm:pt>
    <dgm:pt modelId="{DBD3F102-6C4B-417D-80FE-F0884DDB5DBC}" type="parTrans" cxnId="{4CA3EE66-09CF-4AEC-AC2B-3FA826324B18}">
      <dgm:prSet/>
      <dgm:spPr/>
      <dgm:t>
        <a:bodyPr/>
        <a:lstStyle/>
        <a:p>
          <a:endParaRPr lang="cs-CZ"/>
        </a:p>
      </dgm:t>
    </dgm:pt>
    <dgm:pt modelId="{F62F614E-51AE-4410-A674-114EE69B9B09}" type="sibTrans" cxnId="{4CA3EE66-09CF-4AEC-AC2B-3FA826324B18}">
      <dgm:prSet/>
      <dgm:spPr/>
      <dgm:t>
        <a:bodyPr/>
        <a:lstStyle/>
        <a:p>
          <a:endParaRPr lang="cs-CZ"/>
        </a:p>
      </dgm:t>
    </dgm:pt>
    <dgm:pt modelId="{4998EED1-9AAF-4045-BAC6-AA54B1A3E015}">
      <dgm:prSet phldrT="[Text]"/>
      <dgm:spPr/>
      <dgm:t>
        <a:bodyPr/>
        <a:lstStyle/>
        <a:p>
          <a:r>
            <a:rPr lang="cs-CZ" b="1" dirty="0" smtClean="0"/>
            <a:t>DIALOGUES</a:t>
          </a:r>
          <a:endParaRPr lang="cs-CZ" b="1" dirty="0"/>
        </a:p>
      </dgm:t>
    </dgm:pt>
    <dgm:pt modelId="{38B01096-C941-4E60-AE26-CEDA93D579FE}" type="parTrans" cxnId="{DE7522B6-EF0D-4AE1-906E-ACAF2782E47E}">
      <dgm:prSet/>
      <dgm:spPr/>
      <dgm:t>
        <a:bodyPr/>
        <a:lstStyle/>
        <a:p>
          <a:endParaRPr lang="cs-CZ"/>
        </a:p>
      </dgm:t>
    </dgm:pt>
    <dgm:pt modelId="{76CC254E-9CD5-4D04-B6A9-FBC4716F474A}" type="sibTrans" cxnId="{DE7522B6-EF0D-4AE1-906E-ACAF2782E47E}">
      <dgm:prSet/>
      <dgm:spPr/>
      <dgm:t>
        <a:bodyPr/>
        <a:lstStyle/>
        <a:p>
          <a:endParaRPr lang="cs-CZ"/>
        </a:p>
      </dgm:t>
    </dgm:pt>
    <dgm:pt modelId="{E915DD33-C422-48D7-A147-9DF518074CD6}" type="pres">
      <dgm:prSet presAssocID="{D14199FD-C0E7-4C1B-9738-0FA9E56F2803}" presName="compositeShape" presStyleCnt="0">
        <dgm:presLayoutVars>
          <dgm:dir/>
          <dgm:resizeHandles/>
        </dgm:presLayoutVars>
      </dgm:prSet>
      <dgm:spPr/>
    </dgm:pt>
    <dgm:pt modelId="{AA8D1857-C2BD-4E9B-945E-6C696E0FAF33}" type="pres">
      <dgm:prSet presAssocID="{D14199FD-C0E7-4C1B-9738-0FA9E56F2803}" presName="pyramid" presStyleLbl="node1" presStyleIdx="0" presStyleCnt="1" custLinFactNeighborX="-352" custLinFactNeighborY="4297"/>
      <dgm:spPr/>
    </dgm:pt>
    <dgm:pt modelId="{3BAA9B1B-BFD6-4CA9-90A9-730241A0D9F7}" type="pres">
      <dgm:prSet presAssocID="{D14199FD-C0E7-4C1B-9738-0FA9E56F2803}" presName="theList" presStyleCnt="0"/>
      <dgm:spPr/>
    </dgm:pt>
    <dgm:pt modelId="{908BA98C-A95B-4D99-AB45-D03C9BA08086}" type="pres">
      <dgm:prSet presAssocID="{D07A5630-6FBA-4728-88CD-6E1E179CB30C}" presName="aNode" presStyleLbl="fgAcc1" presStyleIdx="0" presStyleCnt="3" custFlipHor="1" custScaleX="21204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59FFE0E-3104-4C28-90A5-34C9081B2D21}" type="pres">
      <dgm:prSet presAssocID="{D07A5630-6FBA-4728-88CD-6E1E179CB30C}" presName="aSpace" presStyleCnt="0"/>
      <dgm:spPr/>
    </dgm:pt>
    <dgm:pt modelId="{ED2230FF-1096-48BA-B691-CB70E3195D4E}" type="pres">
      <dgm:prSet presAssocID="{33733867-CCF3-40F1-A592-7074E0CC194F}" presName="aNode" presStyleLbl="fgAcc1" presStyleIdx="1" presStyleCnt="3" custScaleX="193390" custLinFactNeighborX="-710" custLinFactNeighborY="-984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3724FA6-330F-43B7-BA60-483C4E413C56}" type="pres">
      <dgm:prSet presAssocID="{33733867-CCF3-40F1-A592-7074E0CC194F}" presName="aSpace" presStyleCnt="0"/>
      <dgm:spPr/>
    </dgm:pt>
    <dgm:pt modelId="{6E27EA9C-C67C-450A-8A3C-DF1F4862AEAB}" type="pres">
      <dgm:prSet presAssocID="{4998EED1-9AAF-4045-BAC6-AA54B1A3E015}" presName="aNode" presStyleLbl="fgAcc1" presStyleIdx="2" presStyleCnt="3" custScaleX="84374" custScaleY="50155" custLinFactY="26816" custLinFactNeighborX="17620" custLinFactNeighborY="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7B3546A-C897-435D-919C-1F74B4E8CF45}" type="pres">
      <dgm:prSet presAssocID="{4998EED1-9AAF-4045-BAC6-AA54B1A3E015}" presName="aSpace" presStyleCnt="0"/>
      <dgm:spPr/>
    </dgm:pt>
  </dgm:ptLst>
  <dgm:cxnLst>
    <dgm:cxn modelId="{554097B1-6372-441C-B43A-587E418ED2D1}" srcId="{D14199FD-C0E7-4C1B-9738-0FA9E56F2803}" destId="{D07A5630-6FBA-4728-88CD-6E1E179CB30C}" srcOrd="0" destOrd="0" parTransId="{7EB57616-66F3-4467-9250-76FE78DC5222}" sibTransId="{FD1FECD4-BE83-4B21-85CD-204D5A5446EB}"/>
    <dgm:cxn modelId="{4DC76B2F-2560-45B4-9B7C-CCAD9A85EB04}" type="presOf" srcId="{D07A5630-6FBA-4728-88CD-6E1E179CB30C}" destId="{908BA98C-A95B-4D99-AB45-D03C9BA08086}" srcOrd="0" destOrd="0" presId="urn:microsoft.com/office/officeart/2005/8/layout/pyramid2"/>
    <dgm:cxn modelId="{4CA3EE66-09CF-4AEC-AC2B-3FA826324B18}" srcId="{D14199FD-C0E7-4C1B-9738-0FA9E56F2803}" destId="{33733867-CCF3-40F1-A592-7074E0CC194F}" srcOrd="1" destOrd="0" parTransId="{DBD3F102-6C4B-417D-80FE-F0884DDB5DBC}" sibTransId="{F62F614E-51AE-4410-A674-114EE69B9B09}"/>
    <dgm:cxn modelId="{406BF5DD-5DC7-489F-B790-5DC8EDEBACBA}" type="presOf" srcId="{D14199FD-C0E7-4C1B-9738-0FA9E56F2803}" destId="{E915DD33-C422-48D7-A147-9DF518074CD6}" srcOrd="0" destOrd="0" presId="urn:microsoft.com/office/officeart/2005/8/layout/pyramid2"/>
    <dgm:cxn modelId="{BAB37518-A2CF-40BC-A045-DB53E4804F8C}" type="presOf" srcId="{4998EED1-9AAF-4045-BAC6-AA54B1A3E015}" destId="{6E27EA9C-C67C-450A-8A3C-DF1F4862AEAB}" srcOrd="0" destOrd="0" presId="urn:microsoft.com/office/officeart/2005/8/layout/pyramid2"/>
    <dgm:cxn modelId="{DE7522B6-EF0D-4AE1-906E-ACAF2782E47E}" srcId="{D14199FD-C0E7-4C1B-9738-0FA9E56F2803}" destId="{4998EED1-9AAF-4045-BAC6-AA54B1A3E015}" srcOrd="2" destOrd="0" parTransId="{38B01096-C941-4E60-AE26-CEDA93D579FE}" sibTransId="{76CC254E-9CD5-4D04-B6A9-FBC4716F474A}"/>
    <dgm:cxn modelId="{94EE9778-D9C9-45FC-BB7C-B89E3D849378}" type="presOf" srcId="{33733867-CCF3-40F1-A592-7074E0CC194F}" destId="{ED2230FF-1096-48BA-B691-CB70E3195D4E}" srcOrd="0" destOrd="0" presId="urn:microsoft.com/office/officeart/2005/8/layout/pyramid2"/>
    <dgm:cxn modelId="{9C7ED98D-F8A7-4850-A2BF-4B1AA2E5CF89}" type="presParOf" srcId="{E915DD33-C422-48D7-A147-9DF518074CD6}" destId="{AA8D1857-C2BD-4E9B-945E-6C696E0FAF33}" srcOrd="0" destOrd="0" presId="urn:microsoft.com/office/officeart/2005/8/layout/pyramid2"/>
    <dgm:cxn modelId="{E5638475-0E91-4CC5-BBC3-CD28C4EC844E}" type="presParOf" srcId="{E915DD33-C422-48D7-A147-9DF518074CD6}" destId="{3BAA9B1B-BFD6-4CA9-90A9-730241A0D9F7}" srcOrd="1" destOrd="0" presId="urn:microsoft.com/office/officeart/2005/8/layout/pyramid2"/>
    <dgm:cxn modelId="{9F988CF5-932B-4382-AED9-940C01C99D24}" type="presParOf" srcId="{3BAA9B1B-BFD6-4CA9-90A9-730241A0D9F7}" destId="{908BA98C-A95B-4D99-AB45-D03C9BA08086}" srcOrd="0" destOrd="0" presId="urn:microsoft.com/office/officeart/2005/8/layout/pyramid2"/>
    <dgm:cxn modelId="{ECCBDBCD-F2B0-420D-A791-0D0CA27F4B49}" type="presParOf" srcId="{3BAA9B1B-BFD6-4CA9-90A9-730241A0D9F7}" destId="{259FFE0E-3104-4C28-90A5-34C9081B2D21}" srcOrd="1" destOrd="0" presId="urn:microsoft.com/office/officeart/2005/8/layout/pyramid2"/>
    <dgm:cxn modelId="{342B0288-40AE-48D9-A850-7728DF9C545A}" type="presParOf" srcId="{3BAA9B1B-BFD6-4CA9-90A9-730241A0D9F7}" destId="{ED2230FF-1096-48BA-B691-CB70E3195D4E}" srcOrd="2" destOrd="0" presId="urn:microsoft.com/office/officeart/2005/8/layout/pyramid2"/>
    <dgm:cxn modelId="{05229D46-ACCB-4816-B0C8-1B7A1CE1D416}" type="presParOf" srcId="{3BAA9B1B-BFD6-4CA9-90A9-730241A0D9F7}" destId="{73724FA6-330F-43B7-BA60-483C4E413C56}" srcOrd="3" destOrd="0" presId="urn:microsoft.com/office/officeart/2005/8/layout/pyramid2"/>
    <dgm:cxn modelId="{34FEBC02-CCA6-48B2-A15F-A19CE023DFFD}" type="presParOf" srcId="{3BAA9B1B-BFD6-4CA9-90A9-730241A0D9F7}" destId="{6E27EA9C-C67C-450A-8A3C-DF1F4862AEAB}" srcOrd="4" destOrd="0" presId="urn:microsoft.com/office/officeart/2005/8/layout/pyramid2"/>
    <dgm:cxn modelId="{B6BE8715-F0C4-4078-BE63-0511D67E39B0}" type="presParOf" srcId="{3BAA9B1B-BFD6-4CA9-90A9-730241A0D9F7}" destId="{17B3546A-C897-435D-919C-1F74B4E8CF45}" srcOrd="5" destOrd="0" presId="urn:microsoft.com/office/officeart/2005/8/layout/pyramid2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AA8D1857-C2BD-4E9B-945E-6C696E0FAF33}">
      <dsp:nvSpPr>
        <dsp:cNvPr id="0" name=""/>
        <dsp:cNvSpPr/>
      </dsp:nvSpPr>
      <dsp:spPr>
        <a:xfrm>
          <a:off x="700176" y="0"/>
          <a:ext cx="4714907" cy="4714907"/>
        </a:xfrm>
        <a:prstGeom prst="triangle">
          <a:avLst/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0"/>
                <a:lumMod val="95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908BA98C-A95B-4D99-AB45-D03C9BA08086}">
      <dsp:nvSpPr>
        <dsp:cNvPr id="0" name=""/>
        <dsp:cNvSpPr/>
      </dsp:nvSpPr>
      <dsp:spPr>
        <a:xfrm flipH="1">
          <a:off x="1357356" y="474044"/>
          <a:ext cx="6498430" cy="1309492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smtClean="0"/>
            <a:t>VY_22_ INOVACE_ </a:t>
          </a:r>
          <a:r>
            <a:rPr lang="cs-CZ" sz="2600" kern="1200" dirty="0" smtClean="0"/>
            <a:t>28_ </a:t>
          </a:r>
          <a:r>
            <a:rPr lang="cs-CZ" sz="2600" kern="1200" dirty="0" smtClean="0"/>
            <a:t>ANGLICKÝ JAZYK 3</a:t>
          </a:r>
          <a:endParaRPr lang="cs-CZ" sz="2600" kern="1200" dirty="0"/>
        </a:p>
      </dsp:txBody>
      <dsp:txXfrm flipH="1">
        <a:off x="1357356" y="474044"/>
        <a:ext cx="6498430" cy="1309492"/>
      </dsp:txXfrm>
    </dsp:sp>
    <dsp:sp modelId="{ED2230FF-1096-48BA-B691-CB70E3195D4E}">
      <dsp:nvSpPr>
        <dsp:cNvPr id="0" name=""/>
        <dsp:cNvSpPr/>
      </dsp:nvSpPr>
      <dsp:spPr>
        <a:xfrm>
          <a:off x="1621410" y="1931106"/>
          <a:ext cx="5926804" cy="1309492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2000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Základní škola a Mateřská škola, Potštejn, okres Rychnov nad Kněžnou</a:t>
          </a:r>
          <a:endParaRPr lang="cs-CZ" sz="2500" kern="1200" dirty="0"/>
        </a:p>
      </dsp:txBody>
      <dsp:txXfrm>
        <a:off x="1621410" y="1931106"/>
        <a:ext cx="5926804" cy="1309492"/>
      </dsp:txXfrm>
    </dsp:sp>
    <dsp:sp modelId="{6E27EA9C-C67C-450A-8A3C-DF1F4862AEAB}">
      <dsp:nvSpPr>
        <dsp:cNvPr id="0" name=""/>
        <dsp:cNvSpPr/>
      </dsp:nvSpPr>
      <dsp:spPr>
        <a:xfrm>
          <a:off x="3853669" y="3935241"/>
          <a:ext cx="2585801" cy="656775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4000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b="1" kern="1200" dirty="0" smtClean="0"/>
            <a:t>DIALOGUES</a:t>
          </a:r>
          <a:endParaRPr lang="cs-CZ" sz="2500" b="1" kern="1200" dirty="0"/>
        </a:p>
      </dsp:txBody>
      <dsp:txXfrm>
        <a:off x="3853669" y="3935241"/>
        <a:ext cx="2585801" cy="65677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yramid2">
  <dgm:title val=""/>
  <dgm:desc val=""/>
  <dgm:catLst>
    <dgm:cat type="pyramid" pri="3000"/>
    <dgm:cat type="list" pri="21000"/>
    <dgm:cat type="convert" pri="1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alg type="composite"/>
    <dgm:shape xmlns:r="http://schemas.openxmlformats.org/officeDocument/2006/relationships" r:blip="">
      <dgm:adjLst/>
    </dgm:shape>
    <dgm:presOf/>
    <dgm:varLst>
      <dgm:dir/>
      <dgm:resizeHandles/>
    </dgm:varLst>
    <dgm:choose name="Name0">
      <dgm:if name="Name1" func="var" arg="dir" op="equ" val="norm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l" for="ch" forName="theList" refType="w" refFor="ch" refForName="pyramid" fact="0.5"/>
          <dgm:constr type="h" for="des" forName="aSpace" refType="h" fact="0.1"/>
        </dgm:constrLst>
      </dgm:if>
      <dgm:else name="Name2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r" for="ch" forName="theList" refType="w" refFor="ch" refForName="pyramid" fact="0.5"/>
          <dgm:constr type="h" for="des" forName="aSpace" refType="h" fact="0.1"/>
        </dgm:constrLst>
      </dgm:else>
    </dgm:choose>
    <dgm:ruleLst/>
    <dgm:choose name="Name3">
      <dgm:if name="Name4" axis="ch" ptType="node" func="cnt" op="gte" val="1">
        <dgm:layoutNode name="pyramid" styleLbl="node1">
          <dgm:alg type="sp"/>
          <dgm:shape xmlns:r="http://schemas.openxmlformats.org/officeDocument/2006/relationships" type="triangle" r:blip="">
            <dgm:adjLst/>
          </dgm:shape>
          <dgm:presOf/>
          <dgm:constrLst/>
          <dgm:ruleLst/>
        </dgm:layoutNode>
        <dgm:layoutNode name="theList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aNode" refType="w"/>
            <dgm:constr type="h" for="ch" forName="aNode" refType="h"/>
            <dgm:constr type="primFontSz" for="ch" ptType="node" op="equ"/>
          </dgm:constrLst>
          <dgm:ruleLst/>
          <dgm:forEach name="aNodeForEach" axis="ch" ptType="node">
            <dgm:layoutNode name="aNode" styleLbl="fgAcc1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layoutNode name="a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layoutNode>
      </dgm:if>
      <dgm:else name="Name5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pPr/>
              <a:t>23.3.2013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pPr/>
              <a:t>23.3.2013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pPr/>
              <a:t>23.3.2013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pPr/>
              <a:t>23.3.2013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pPr/>
              <a:t>23.3.2013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pPr/>
              <a:t>23.3.2013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pPr/>
              <a:t>23.3.2013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pPr/>
              <a:t>23.3.2013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pPr/>
              <a:t>23.3.2013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pPr/>
              <a:t>23.3.2013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pPr/>
              <a:t>23.3.2013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C7A09ECB-B27A-420B-8F6D-770B56A63FDA}" type="datetimeFigureOut">
              <a:rPr lang="cs-CZ" smtClean="0"/>
              <a:pPr/>
              <a:t>23.3.2013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3744777741"/>
              </p:ext>
            </p:extLst>
          </p:nvPr>
        </p:nvGraphicFramePr>
        <p:xfrm>
          <a:off x="214282" y="1785926"/>
          <a:ext cx="8572560" cy="471490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428728" y="428605"/>
            <a:ext cx="6715171" cy="1285883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7" name="Vodorovný svitek 6"/>
          <p:cNvSpPr/>
          <p:nvPr/>
        </p:nvSpPr>
        <p:spPr>
          <a:xfrm>
            <a:off x="3347864" y="4797152"/>
            <a:ext cx="3888432" cy="642942"/>
          </a:xfrm>
          <a:prstGeom prst="horizontalScroll">
            <a:avLst/>
          </a:prstGeom>
          <a:solidFill>
            <a:schemeClr val="bg1"/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ysClr val="windowText" lastClr="000000"/>
                </a:solidFill>
              </a:rPr>
              <a:t>Autor: Mgr. Renata Viktorinová</a:t>
            </a:r>
            <a:endParaRPr lang="cs-CZ" dirty="0">
              <a:solidFill>
                <a:sysClr val="windowText" lastClr="000000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757101704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VYJMENOVANÁ  SLOVA PO L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395536" y="1124744"/>
            <a:ext cx="8363272" cy="5445224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pPr>
              <a:buFont typeface="Arial" pitchFamily="34" charset="0"/>
              <a:buChar char="•"/>
            </a:pPr>
            <a:endParaRPr lang="cs-CZ" sz="2800" b="1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>
              <a:buFont typeface="Arial" pitchFamily="34" charset="0"/>
              <a:buChar char="•"/>
            </a:pPr>
            <a:r>
              <a:rPr lang="cs-CZ" sz="2800" b="1" dirty="0" smtClean="0">
                <a:solidFill>
                  <a:schemeClr val="tx1"/>
                </a:solidFill>
                <a:latin typeface="Comic Sans MS" pitchFamily="66" charset="0"/>
              </a:rPr>
              <a:t>OVĚŘENÍ VE VÝUCE: 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25.3.2013</a:t>
            </a:r>
            <a:endParaRPr lang="cs-CZ" sz="2800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 marL="45720" indent="0">
              <a:buNone/>
            </a:pPr>
            <a:endParaRPr lang="cs-CZ" sz="2800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>
              <a:buFont typeface="Arial" pitchFamily="34" charset="0"/>
              <a:buChar char="•"/>
            </a:pPr>
            <a:r>
              <a:rPr lang="cs-CZ" sz="2800" b="1" dirty="0" smtClean="0">
                <a:solidFill>
                  <a:schemeClr val="tx1"/>
                </a:solidFill>
                <a:latin typeface="Comic Sans MS" pitchFamily="66" charset="0"/>
              </a:rPr>
              <a:t>PŘEDMĚT: 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Anglický jazyk       </a:t>
            </a:r>
          </a:p>
          <a:p>
            <a:pPr>
              <a:buFont typeface="Arial" pitchFamily="34" charset="0"/>
              <a:buChar char="•"/>
            </a:pPr>
            <a:r>
              <a:rPr lang="cs-CZ" sz="2800" b="1" dirty="0" smtClean="0">
                <a:solidFill>
                  <a:schemeClr val="tx1"/>
                </a:solidFill>
                <a:latin typeface="Comic Sans MS" pitchFamily="66" charset="0"/>
              </a:rPr>
              <a:t>ROČNÍK: 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3.</a:t>
            </a:r>
          </a:p>
          <a:p>
            <a:pPr marL="45720" indent="0">
              <a:buNone/>
            </a:pPr>
            <a:endParaRPr lang="cs-CZ" sz="2800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>
              <a:buFont typeface="Arial" pitchFamily="34" charset="0"/>
              <a:buChar char="•"/>
            </a:pPr>
            <a:r>
              <a:rPr lang="cs-CZ" sz="2800" b="1" dirty="0" smtClean="0">
                <a:solidFill>
                  <a:schemeClr val="tx1"/>
                </a:solidFill>
                <a:latin typeface="Comic Sans MS" pitchFamily="66" charset="0"/>
              </a:rPr>
              <a:t>KLÍČOVÁ SLOVA: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hello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good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morning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good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bye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;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How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 are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you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? I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am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well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. I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am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 OK. And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you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cs-CZ" sz="2800" b="1" i="1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>
              <a:buFont typeface="Arial" pitchFamily="34" charset="0"/>
              <a:buChar char="•"/>
            </a:pPr>
            <a:r>
              <a:rPr lang="cs-CZ" sz="2800" b="1" dirty="0" smtClean="0">
                <a:solidFill>
                  <a:schemeClr val="tx1"/>
                </a:solidFill>
                <a:latin typeface="Comic Sans MS" pitchFamily="66" charset="0"/>
              </a:rPr>
              <a:t>ANOTACE: 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Žáci 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si procvičují jednoduchou konverzaci. 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60365" y="332655"/>
            <a:ext cx="799288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b="1" dirty="0" smtClean="0">
                <a:latin typeface="Comic Sans MS" pitchFamily="66" charset="0"/>
              </a:rPr>
              <a:t>DIALOGUES</a:t>
            </a:r>
            <a:endParaRPr lang="cs-CZ" sz="4800" b="1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3850314343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1340768"/>
            <a:ext cx="3536696" cy="4070416"/>
          </a:xfrm>
          <a:prstGeom prst="rect">
            <a:avLst/>
          </a:prstGeom>
        </p:spPr>
      </p:pic>
      <p:sp>
        <p:nvSpPr>
          <p:cNvPr id="2" name="Vodorovný svitek 1"/>
          <p:cNvSpPr/>
          <p:nvPr/>
        </p:nvSpPr>
        <p:spPr>
          <a:xfrm>
            <a:off x="4211960" y="4293096"/>
            <a:ext cx="4104456" cy="1656184"/>
          </a:xfrm>
          <a:prstGeom prst="horizontalScroll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50000"/>
              </a:lnSpc>
            </a:pPr>
            <a:r>
              <a:rPr lang="cs-CZ" sz="4000" b="1" dirty="0" smtClean="0">
                <a:solidFill>
                  <a:schemeClr val="tx1"/>
                </a:solidFill>
                <a:latin typeface="Comic Sans MS" pitchFamily="66" charset="0"/>
              </a:rPr>
              <a:t>DIALOGUES</a:t>
            </a:r>
            <a:endParaRPr lang="cs-CZ" sz="40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" name="Obláček 4"/>
          <p:cNvSpPr/>
          <p:nvPr/>
        </p:nvSpPr>
        <p:spPr>
          <a:xfrm>
            <a:off x="4529563" y="764704"/>
            <a:ext cx="3917903" cy="1584176"/>
          </a:xfrm>
          <a:prstGeom prst="cloudCallout">
            <a:avLst>
              <a:gd name="adj1" fmla="val -68898"/>
              <a:gd name="adj2" fmla="val 65664"/>
            </a:avLst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  <a:latin typeface="Comic Sans MS" pitchFamily="66" charset="0"/>
              </a:rPr>
              <a:t>HELLO!</a:t>
            </a:r>
            <a:endParaRPr lang="cs-CZ" sz="36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27435316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1377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4327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577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577" tmFilter="0, 0; 0.125,0.2665; 0.25,0.4; 0.375,0.465; 0.5,0.5;  0.625,0.535; 0.75,0.6; 0.875,0.7335; 1,1">
                                          <p:stCondLst>
                                            <p:cond delay="1577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788" tmFilter="0, 0; 0.125,0.2665; 0.25,0.4; 0.375,0.465; 0.5,0.5;  0.625,0.535; 0.75,0.6; 0.875,0.7335; 1,1">
                                          <p:stCondLst>
                                            <p:cond delay="314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390" tmFilter="0, 0; 0.125,0.2665; 0.25,0.4; 0.375,0.465; 0.5,0.5;  0.625,0.535; 0.75,0.6; 0.875,0.7335; 1,1">
                                          <p:stCondLst>
                                            <p:cond delay="3933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" dur="62">
                                          <p:stCondLst>
                                            <p:cond delay="154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0" dur="394" decel="50000">
                                          <p:stCondLst>
                                            <p:cond delay="160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62">
                                          <p:stCondLst>
                                            <p:cond delay="311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2" dur="394" decel="50000">
                                          <p:stCondLst>
                                            <p:cond delay="317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62">
                                          <p:stCondLst>
                                            <p:cond delay="39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4" dur="394" decel="50000">
                                          <p:stCondLst>
                                            <p:cond delay="3961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62">
                                          <p:stCondLst>
                                            <p:cond delay="429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6" dur="394" decel="50000">
                                          <p:stCondLst>
                                            <p:cond delay="43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MC900433934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11560" y="5013176"/>
            <a:ext cx="1656184" cy="1656184"/>
          </a:xfrm>
          <a:prstGeom prst="rect">
            <a:avLst/>
          </a:prstGeom>
        </p:spPr>
      </p:pic>
      <p:sp>
        <p:nvSpPr>
          <p:cNvPr id="5" name="Oválný popisek 4"/>
          <p:cNvSpPr/>
          <p:nvPr/>
        </p:nvSpPr>
        <p:spPr>
          <a:xfrm>
            <a:off x="1331640" y="548680"/>
            <a:ext cx="4968552" cy="612648"/>
          </a:xfrm>
          <a:prstGeom prst="wedgeEllipseCallout">
            <a:avLst>
              <a:gd name="adj1" fmla="val -65002"/>
              <a:gd name="adj2" fmla="val 73981"/>
            </a:avLst>
          </a:prstGeom>
          <a:solidFill>
            <a:srgbClr val="CC66FF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  <a:latin typeface="Comic Sans MS" pitchFamily="66" charset="0"/>
              </a:rPr>
              <a:t>GOOD MORNING.</a:t>
            </a:r>
            <a:endParaRPr lang="cs-CZ" sz="2000" b="1" dirty="0" smtClean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6" name="Oválný popisek 5"/>
          <p:cNvSpPr/>
          <p:nvPr/>
        </p:nvSpPr>
        <p:spPr>
          <a:xfrm>
            <a:off x="971600" y="2348880"/>
            <a:ext cx="4968552" cy="612648"/>
          </a:xfrm>
          <a:prstGeom prst="wedgeEllipseCallout">
            <a:avLst>
              <a:gd name="adj1" fmla="val -65002"/>
              <a:gd name="adj2" fmla="val 73981"/>
            </a:avLst>
          </a:prstGeom>
          <a:solidFill>
            <a:srgbClr val="CC66FF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  <a:latin typeface="Comic Sans MS" pitchFamily="66" charset="0"/>
              </a:rPr>
              <a:t>HOW ARE YOU?</a:t>
            </a:r>
            <a:endParaRPr lang="cs-CZ" sz="2000" b="1" dirty="0" smtClean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7" name="Oválný popisek 6"/>
          <p:cNvSpPr/>
          <p:nvPr/>
        </p:nvSpPr>
        <p:spPr>
          <a:xfrm>
            <a:off x="1979712" y="1412776"/>
            <a:ext cx="4968552" cy="612648"/>
          </a:xfrm>
          <a:prstGeom prst="wedgeEllipseCallout">
            <a:avLst>
              <a:gd name="adj1" fmla="val 83361"/>
              <a:gd name="adj2" fmla="val 85462"/>
            </a:avLst>
          </a:prstGeom>
          <a:solidFill>
            <a:srgbClr val="0070C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  <a:latin typeface="Comic Sans MS" pitchFamily="66" charset="0"/>
              </a:rPr>
              <a:t>GOOD MORNING.</a:t>
            </a:r>
            <a:endParaRPr lang="cs-CZ" sz="2000" b="1" dirty="0" smtClean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8" name="Oválný popisek 7"/>
          <p:cNvSpPr/>
          <p:nvPr/>
        </p:nvSpPr>
        <p:spPr>
          <a:xfrm>
            <a:off x="2339752" y="3212976"/>
            <a:ext cx="4968552" cy="612648"/>
          </a:xfrm>
          <a:prstGeom prst="wedgeEllipseCallout">
            <a:avLst>
              <a:gd name="adj1" fmla="val 83361"/>
              <a:gd name="adj2" fmla="val 85462"/>
            </a:avLst>
          </a:prstGeom>
          <a:solidFill>
            <a:srgbClr val="0070C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  <a:latin typeface="Comic Sans MS" pitchFamily="66" charset="0"/>
              </a:rPr>
              <a:t>I AM O.K. AND YOU?</a:t>
            </a:r>
            <a:endParaRPr lang="cs-CZ" sz="2000" b="1" dirty="0" smtClean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9" name="Oválný popisek 8"/>
          <p:cNvSpPr/>
          <p:nvPr/>
        </p:nvSpPr>
        <p:spPr>
          <a:xfrm>
            <a:off x="1043608" y="4149080"/>
            <a:ext cx="4968552" cy="612648"/>
          </a:xfrm>
          <a:prstGeom prst="wedgeEllipseCallout">
            <a:avLst>
              <a:gd name="adj1" fmla="val -65002"/>
              <a:gd name="adj2" fmla="val 73981"/>
            </a:avLst>
          </a:prstGeom>
          <a:solidFill>
            <a:srgbClr val="CC66FF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  <a:latin typeface="Comic Sans MS" pitchFamily="66" charset="0"/>
              </a:rPr>
              <a:t>I AM VERY WELL. THANK YOU. GOOD BYE.</a:t>
            </a:r>
            <a:endParaRPr lang="cs-CZ" sz="2000" b="1" dirty="0" smtClean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0" name="Oválný popisek 9"/>
          <p:cNvSpPr/>
          <p:nvPr/>
        </p:nvSpPr>
        <p:spPr>
          <a:xfrm>
            <a:off x="2267744" y="5157192"/>
            <a:ext cx="4968552" cy="612648"/>
          </a:xfrm>
          <a:prstGeom prst="wedgeEllipseCallout">
            <a:avLst>
              <a:gd name="adj1" fmla="val 83361"/>
              <a:gd name="adj2" fmla="val 85462"/>
            </a:avLst>
          </a:prstGeom>
          <a:solidFill>
            <a:srgbClr val="0070C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  <a:latin typeface="Comic Sans MS" pitchFamily="66" charset="0"/>
              </a:rPr>
              <a:t>GOOD BYE.</a:t>
            </a:r>
            <a:endParaRPr lang="cs-CZ" sz="2000" b="1" dirty="0" smtClean="0">
              <a:solidFill>
                <a:schemeClr val="tx1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2000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2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allAtOnce" animBg="1"/>
      <p:bldP spid="6" grpId="0" build="allAtOnce" animBg="1"/>
      <p:bldP spid="7" grpId="0" build="allAtOnce" animBg="1"/>
      <p:bldP spid="8" grpId="0" build="allAtOnce" animBg="1"/>
      <p:bldP spid="9" grpId="0" build="allAtOnce" animBg="1"/>
      <p:bldP spid="10" grpId="0" build="allAtOnce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válný popisek 4"/>
          <p:cNvSpPr/>
          <p:nvPr/>
        </p:nvSpPr>
        <p:spPr>
          <a:xfrm>
            <a:off x="1475656" y="404664"/>
            <a:ext cx="4968552" cy="612648"/>
          </a:xfrm>
          <a:prstGeom prst="wedgeEllipseCallout">
            <a:avLst>
              <a:gd name="adj1" fmla="val -65002"/>
              <a:gd name="adj2" fmla="val 73981"/>
            </a:avLst>
          </a:prstGeom>
          <a:solidFill>
            <a:srgbClr val="00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000" b="1" dirty="0" smtClean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6" name="Oválný popisek 5"/>
          <p:cNvSpPr/>
          <p:nvPr/>
        </p:nvSpPr>
        <p:spPr>
          <a:xfrm>
            <a:off x="1043608" y="1916832"/>
            <a:ext cx="4968552" cy="612648"/>
          </a:xfrm>
          <a:prstGeom prst="wedgeEllipseCallout">
            <a:avLst>
              <a:gd name="adj1" fmla="val -65002"/>
              <a:gd name="adj2" fmla="val 73981"/>
            </a:avLst>
          </a:prstGeom>
          <a:solidFill>
            <a:srgbClr val="00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000" b="1" dirty="0" smtClean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7" name="Oválný popisek 6"/>
          <p:cNvSpPr/>
          <p:nvPr/>
        </p:nvSpPr>
        <p:spPr>
          <a:xfrm>
            <a:off x="1979712" y="1124744"/>
            <a:ext cx="4968552" cy="612648"/>
          </a:xfrm>
          <a:prstGeom prst="wedgeEllipseCallout">
            <a:avLst>
              <a:gd name="adj1" fmla="val 83361"/>
              <a:gd name="adj2" fmla="val 85462"/>
            </a:avLst>
          </a:prstGeom>
          <a:solidFill>
            <a:srgbClr val="00FFFF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000" b="1" dirty="0" smtClean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8" name="Oválný popisek 7"/>
          <p:cNvSpPr/>
          <p:nvPr/>
        </p:nvSpPr>
        <p:spPr>
          <a:xfrm>
            <a:off x="2267744" y="2636912"/>
            <a:ext cx="4968552" cy="612648"/>
          </a:xfrm>
          <a:prstGeom prst="wedgeEllipseCallout">
            <a:avLst>
              <a:gd name="adj1" fmla="val 83361"/>
              <a:gd name="adj2" fmla="val 85462"/>
            </a:avLst>
          </a:prstGeom>
          <a:solidFill>
            <a:srgbClr val="00FFFF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000" b="1" dirty="0" smtClean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9" name="Oválný popisek 8"/>
          <p:cNvSpPr/>
          <p:nvPr/>
        </p:nvSpPr>
        <p:spPr>
          <a:xfrm>
            <a:off x="1043608" y="3501008"/>
            <a:ext cx="4968552" cy="612648"/>
          </a:xfrm>
          <a:prstGeom prst="wedgeEllipseCallout">
            <a:avLst>
              <a:gd name="adj1" fmla="val -65002"/>
              <a:gd name="adj2" fmla="val 73981"/>
            </a:avLst>
          </a:prstGeom>
          <a:solidFill>
            <a:srgbClr val="00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000" b="1" dirty="0" smtClean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0" name="Oválný popisek 9"/>
          <p:cNvSpPr/>
          <p:nvPr/>
        </p:nvSpPr>
        <p:spPr>
          <a:xfrm>
            <a:off x="2267744" y="4221088"/>
            <a:ext cx="4968552" cy="612648"/>
          </a:xfrm>
          <a:prstGeom prst="wedgeEllipseCallout">
            <a:avLst>
              <a:gd name="adj1" fmla="val 83361"/>
              <a:gd name="adj2" fmla="val 85462"/>
            </a:avLst>
          </a:prstGeom>
          <a:solidFill>
            <a:srgbClr val="00FFFF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000" b="1" dirty="0" smtClean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444208" y="6093296"/>
            <a:ext cx="2232248" cy="510778"/>
          </a:xfrm>
          <a:prstGeom prst="round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GOOD BYE.</a:t>
            </a:r>
            <a:endParaRPr lang="cs-CZ" sz="2400" b="1" dirty="0" smtClean="0">
              <a:latin typeface="Comic Sans MS" pitchFamily="66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6444208" y="6093296"/>
            <a:ext cx="2232248" cy="510778"/>
          </a:xfrm>
          <a:prstGeom prst="round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GOOD BYE.</a:t>
            </a:r>
            <a:endParaRPr lang="cs-CZ" sz="2400" b="1" dirty="0" smtClean="0">
              <a:latin typeface="Comic Sans MS" pitchFamily="66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683568" y="6093296"/>
            <a:ext cx="3384376" cy="510778"/>
          </a:xfrm>
          <a:prstGeom prst="round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GOOD MORNING.</a:t>
            </a:r>
            <a:endParaRPr lang="cs-CZ" sz="2400" b="1" dirty="0" smtClean="0">
              <a:latin typeface="Comic Sans MS" pitchFamily="66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611560" y="6093296"/>
            <a:ext cx="3384376" cy="510778"/>
          </a:xfrm>
          <a:prstGeom prst="round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GOOD MORNING.</a:t>
            </a:r>
            <a:endParaRPr lang="cs-CZ" sz="2400" b="1" dirty="0" smtClean="0">
              <a:latin typeface="Comic Sans MS" pitchFamily="66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827584" y="5373216"/>
            <a:ext cx="2880320" cy="510778"/>
          </a:xfrm>
          <a:prstGeom prst="round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HOW ARE YOU?</a:t>
            </a:r>
            <a:endParaRPr lang="cs-CZ" sz="2400" b="1" dirty="0" smtClean="0">
              <a:latin typeface="Comic Sans MS" pitchFamily="66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4139952" y="6093296"/>
            <a:ext cx="2304256" cy="510778"/>
          </a:xfrm>
          <a:prstGeom prst="round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I AM  FINE.</a:t>
            </a:r>
            <a:endParaRPr lang="cs-CZ" sz="2400" b="1" dirty="0" smtClean="0">
              <a:latin typeface="Comic Sans MS" pitchFamily="66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3995936" y="5517232"/>
            <a:ext cx="2232248" cy="510778"/>
          </a:xfrm>
          <a:prstGeom prst="round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I AM O.K.</a:t>
            </a:r>
            <a:endParaRPr lang="cs-CZ" sz="2400" b="1" dirty="0" smtClean="0">
              <a:latin typeface="Comic Sans MS" pitchFamily="66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6300192" y="5517232"/>
            <a:ext cx="2448272" cy="510778"/>
          </a:xfrm>
          <a:prstGeom prst="round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THANK YOU.</a:t>
            </a:r>
            <a:endParaRPr lang="cs-CZ" sz="2400" b="1" dirty="0" smtClean="0">
              <a:latin typeface="Comic Sans MS" pitchFamily="66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6300192" y="4941168"/>
            <a:ext cx="2232248" cy="510778"/>
          </a:xfrm>
          <a:prstGeom prst="round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AND YOU?</a:t>
            </a:r>
            <a:endParaRPr lang="cs-CZ" sz="2400" b="1" dirty="0" smtClean="0"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MC900441463.PNG"/>
          <p:cNvPicPr>
            <a:picLocks noChangeAspect="1"/>
          </p:cNvPicPr>
          <p:nvPr/>
        </p:nvPicPr>
        <p:blipFill>
          <a:blip r:embed="rId2" cstate="print"/>
          <a:srcRect l="10501" r="2864" b="30505"/>
          <a:stretch>
            <a:fillRect/>
          </a:stretch>
        </p:blipFill>
        <p:spPr>
          <a:xfrm>
            <a:off x="899592" y="188640"/>
            <a:ext cx="2376264" cy="1906145"/>
          </a:xfrm>
          <a:prstGeom prst="rect">
            <a:avLst/>
          </a:prstGeom>
        </p:spPr>
      </p:pic>
      <p:pic>
        <p:nvPicPr>
          <p:cNvPr id="3" name="Obrázek 2" descr="MC900441465.PNG"/>
          <p:cNvPicPr>
            <a:picLocks noChangeAspect="1"/>
          </p:cNvPicPr>
          <p:nvPr/>
        </p:nvPicPr>
        <p:blipFill>
          <a:blip r:embed="rId3" cstate="print"/>
          <a:srcRect l="8083" r="5699" b="31623"/>
          <a:stretch>
            <a:fillRect/>
          </a:stretch>
        </p:blipFill>
        <p:spPr>
          <a:xfrm>
            <a:off x="6372200" y="332656"/>
            <a:ext cx="2304256" cy="1875485"/>
          </a:xfrm>
          <a:prstGeom prst="rect">
            <a:avLst/>
          </a:prstGeom>
        </p:spPr>
      </p:pic>
      <p:cxnSp>
        <p:nvCxnSpPr>
          <p:cNvPr id="5" name="Přímá spojovací čára 4"/>
          <p:cNvCxnSpPr/>
          <p:nvPr/>
        </p:nvCxnSpPr>
        <p:spPr>
          <a:xfrm>
            <a:off x="2987824" y="1052736"/>
            <a:ext cx="2736304" cy="0"/>
          </a:xfrm>
          <a:prstGeom prst="line">
            <a:avLst/>
          </a:prstGeom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6" name="Přímá spojovací čára 5"/>
          <p:cNvCxnSpPr/>
          <p:nvPr/>
        </p:nvCxnSpPr>
        <p:spPr>
          <a:xfrm>
            <a:off x="539552" y="3140968"/>
            <a:ext cx="3816424" cy="0"/>
          </a:xfrm>
          <a:prstGeom prst="line">
            <a:avLst/>
          </a:prstGeom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>
            <a:off x="611560" y="4221088"/>
            <a:ext cx="3384376" cy="0"/>
          </a:xfrm>
          <a:prstGeom prst="line">
            <a:avLst/>
          </a:prstGeom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12" name="Přímá spojovací čára 11"/>
          <p:cNvCxnSpPr/>
          <p:nvPr/>
        </p:nvCxnSpPr>
        <p:spPr>
          <a:xfrm>
            <a:off x="611560" y="5301208"/>
            <a:ext cx="3456384" cy="0"/>
          </a:xfrm>
          <a:prstGeom prst="line">
            <a:avLst/>
          </a:prstGeom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3779912" y="1916832"/>
            <a:ext cx="2736304" cy="0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čára 13"/>
          <p:cNvCxnSpPr/>
          <p:nvPr/>
        </p:nvCxnSpPr>
        <p:spPr>
          <a:xfrm>
            <a:off x="4716016" y="3789040"/>
            <a:ext cx="3528392" cy="0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čára 15"/>
          <p:cNvCxnSpPr/>
          <p:nvPr/>
        </p:nvCxnSpPr>
        <p:spPr>
          <a:xfrm>
            <a:off x="4644008" y="4797152"/>
            <a:ext cx="3384376" cy="0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čára 17"/>
          <p:cNvCxnSpPr/>
          <p:nvPr/>
        </p:nvCxnSpPr>
        <p:spPr>
          <a:xfrm>
            <a:off x="4644008" y="5877272"/>
            <a:ext cx="3456384" cy="0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19" name="TextovéPole 18"/>
          <p:cNvSpPr txBox="1"/>
          <p:nvPr/>
        </p:nvSpPr>
        <p:spPr>
          <a:xfrm>
            <a:off x="3923928" y="1412776"/>
            <a:ext cx="273630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latin typeface="Comic Sans MS" pitchFamily="66" charset="0"/>
              </a:rPr>
              <a:t>GOOD MORNING.</a:t>
            </a:r>
            <a:endParaRPr lang="cs-CZ" sz="2000" b="1" dirty="0">
              <a:latin typeface="Comic Sans MS" pitchFamily="66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3131840" y="548680"/>
            <a:ext cx="252028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latin typeface="Comic Sans MS" pitchFamily="66" charset="0"/>
              </a:rPr>
              <a:t>GOOD MORNING.</a:t>
            </a:r>
            <a:endParaRPr lang="cs-CZ" sz="2000" b="1" dirty="0">
              <a:latin typeface="Comic Sans MS" pitchFamily="66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4572000" y="3284984"/>
            <a:ext cx="396044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latin typeface="Comic Sans MS" pitchFamily="66" charset="0"/>
              </a:rPr>
              <a:t>MY NAME IS SUZAN BLACK.</a:t>
            </a:r>
            <a:endParaRPr lang="cs-CZ" sz="2000" b="1" dirty="0">
              <a:latin typeface="Comic Sans MS" pitchFamily="66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539552" y="2708920"/>
            <a:ext cx="413995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latin typeface="Comic Sans MS" pitchFamily="66" charset="0"/>
              </a:rPr>
              <a:t>AND WHAT IS YOUR NAME?</a:t>
            </a:r>
            <a:endParaRPr lang="cs-CZ" sz="2000" b="1" dirty="0">
              <a:latin typeface="Comic Sans MS" pitchFamily="66" charset="0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467544" y="2276872"/>
            <a:ext cx="424847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latin typeface="Comic Sans MS" pitchFamily="66" charset="0"/>
              </a:rPr>
              <a:t>MY NAME IS THOMAS GREEN.</a:t>
            </a:r>
            <a:endParaRPr lang="cs-CZ" sz="2000" b="1" dirty="0">
              <a:latin typeface="Comic Sans MS" pitchFamily="66" charset="0"/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899592" y="3717032"/>
            <a:ext cx="302433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latin typeface="Comic Sans MS" pitchFamily="66" charset="0"/>
              </a:rPr>
              <a:t>NICE TO MEET YOU.</a:t>
            </a:r>
            <a:endParaRPr lang="cs-CZ" sz="2000" b="1" dirty="0">
              <a:latin typeface="Comic Sans MS" pitchFamily="66" charset="0"/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4716016" y="4365104"/>
            <a:ext cx="302433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latin typeface="Comic Sans MS" pitchFamily="66" charset="0"/>
              </a:rPr>
              <a:t>NICE TO MEET YOU.</a:t>
            </a:r>
            <a:endParaRPr lang="cs-CZ" sz="2000" b="1" dirty="0">
              <a:latin typeface="Comic Sans MS" pitchFamily="66" charset="0"/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1043608" y="4797152"/>
            <a:ext cx="230425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latin typeface="Comic Sans MS" pitchFamily="66" charset="0"/>
              </a:rPr>
              <a:t>HOW ARE YOU?</a:t>
            </a:r>
            <a:endParaRPr lang="cs-CZ" sz="2000" b="1" dirty="0">
              <a:latin typeface="Comic Sans MS" pitchFamily="66" charset="0"/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4572000" y="5445224"/>
            <a:ext cx="172819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latin typeface="Comic Sans MS" pitchFamily="66" charset="0"/>
              </a:rPr>
              <a:t>I AM FINE.</a:t>
            </a:r>
            <a:endParaRPr lang="cs-CZ" sz="2000" b="1" dirty="0">
              <a:latin typeface="Comic Sans MS" pitchFamily="66" charset="0"/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6228184" y="5445224"/>
            <a:ext cx="165618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latin typeface="Comic Sans MS" pitchFamily="66" charset="0"/>
              </a:rPr>
              <a:t>AND YOU?</a:t>
            </a:r>
            <a:endParaRPr lang="cs-CZ" sz="2000" b="1" dirty="0">
              <a:latin typeface="Comic Sans MS" pitchFamily="66" charset="0"/>
            </a:endParaRPr>
          </a:p>
        </p:txBody>
      </p:sp>
      <p:cxnSp>
        <p:nvCxnSpPr>
          <p:cNvPr id="48" name="Přímá spojovací čára 47"/>
          <p:cNvCxnSpPr/>
          <p:nvPr/>
        </p:nvCxnSpPr>
        <p:spPr>
          <a:xfrm>
            <a:off x="611560" y="6165304"/>
            <a:ext cx="3456384" cy="0"/>
          </a:xfrm>
          <a:prstGeom prst="line">
            <a:avLst/>
          </a:prstGeom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sp>
        <p:nvSpPr>
          <p:cNvPr id="49" name="TextovéPole 48"/>
          <p:cNvSpPr txBox="1"/>
          <p:nvPr/>
        </p:nvSpPr>
        <p:spPr>
          <a:xfrm>
            <a:off x="539552" y="5733256"/>
            <a:ext cx="172819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latin typeface="Comic Sans MS" pitchFamily="66" charset="0"/>
              </a:rPr>
              <a:t>I AM O.K.</a:t>
            </a:r>
            <a:endParaRPr lang="cs-CZ" sz="2000" b="1" dirty="0">
              <a:latin typeface="Comic Sans MS" pitchFamily="66" charset="0"/>
            </a:endParaRPr>
          </a:p>
        </p:txBody>
      </p:sp>
      <p:sp>
        <p:nvSpPr>
          <p:cNvPr id="50" name="TextovéPole 49"/>
          <p:cNvSpPr txBox="1"/>
          <p:nvPr/>
        </p:nvSpPr>
        <p:spPr>
          <a:xfrm>
            <a:off x="2123728" y="5733256"/>
            <a:ext cx="201622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latin typeface="Comic Sans MS" pitchFamily="66" charset="0"/>
              </a:rPr>
              <a:t>THANK YOU.</a:t>
            </a:r>
            <a:endParaRPr lang="cs-CZ" sz="2000" b="1" dirty="0"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2000"/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2000"/>
                                        <p:tgtEl>
                                          <p:spTgt spid="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3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2000"/>
                                        <p:tgtEl>
                                          <p:spTgt spid="4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2000"/>
                                        <p:tgtEl>
                                          <p:spTgt spid="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 build="allAtOnce"/>
      <p:bldP spid="20" grpId="0" build="allAtOnce"/>
      <p:bldP spid="21" grpId="0" build="allAtOnce"/>
      <p:bldP spid="22" grpId="0" build="allAtOnce"/>
      <p:bldP spid="23" grpId="0" build="allAtOnce"/>
      <p:bldP spid="29" grpId="0" build="allAtOnce"/>
      <p:bldP spid="30" grpId="0" build="allAtOnce"/>
      <p:bldP spid="31" grpId="0" build="allAtOnce"/>
      <p:bldP spid="32" grpId="0" build="allAtOnce"/>
      <p:bldP spid="33" grpId="0" build="allAtOnce"/>
      <p:bldP spid="49" grpId="0" build="allAtOnce"/>
      <p:bldP spid="50" grpId="0" build="allAtOnce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MC900441463.PNG"/>
          <p:cNvPicPr>
            <a:picLocks noChangeAspect="1"/>
          </p:cNvPicPr>
          <p:nvPr/>
        </p:nvPicPr>
        <p:blipFill>
          <a:blip r:embed="rId2" cstate="print"/>
          <a:srcRect l="10501" r="2864" b="30505"/>
          <a:stretch>
            <a:fillRect/>
          </a:stretch>
        </p:blipFill>
        <p:spPr>
          <a:xfrm>
            <a:off x="683568" y="0"/>
            <a:ext cx="1940749" cy="1556792"/>
          </a:xfrm>
          <a:prstGeom prst="rect">
            <a:avLst/>
          </a:prstGeom>
        </p:spPr>
      </p:pic>
      <p:pic>
        <p:nvPicPr>
          <p:cNvPr id="3" name="Obrázek 2" descr="MC900441465.PNG"/>
          <p:cNvPicPr>
            <a:picLocks noChangeAspect="1"/>
          </p:cNvPicPr>
          <p:nvPr/>
        </p:nvPicPr>
        <p:blipFill>
          <a:blip r:embed="rId3" cstate="print"/>
          <a:srcRect l="8083" r="5699" b="31623"/>
          <a:stretch>
            <a:fillRect/>
          </a:stretch>
        </p:blipFill>
        <p:spPr>
          <a:xfrm>
            <a:off x="6876256" y="0"/>
            <a:ext cx="2088232" cy="1699658"/>
          </a:xfrm>
          <a:prstGeom prst="rect">
            <a:avLst/>
          </a:prstGeom>
        </p:spPr>
      </p:pic>
      <p:cxnSp>
        <p:nvCxnSpPr>
          <p:cNvPr id="5" name="Přímá spojovací čára 4"/>
          <p:cNvCxnSpPr/>
          <p:nvPr/>
        </p:nvCxnSpPr>
        <p:spPr>
          <a:xfrm>
            <a:off x="2195736" y="836712"/>
            <a:ext cx="2736304" cy="0"/>
          </a:xfrm>
          <a:prstGeom prst="line">
            <a:avLst/>
          </a:prstGeom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6" name="Přímá spojovací čára 5"/>
          <p:cNvCxnSpPr/>
          <p:nvPr/>
        </p:nvCxnSpPr>
        <p:spPr>
          <a:xfrm>
            <a:off x="539552" y="2492896"/>
            <a:ext cx="3816424" cy="0"/>
          </a:xfrm>
          <a:prstGeom prst="line">
            <a:avLst/>
          </a:prstGeom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>
            <a:off x="611560" y="3501008"/>
            <a:ext cx="3384376" cy="0"/>
          </a:xfrm>
          <a:prstGeom prst="line">
            <a:avLst/>
          </a:prstGeom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12" name="Přímá spojovací čára 11"/>
          <p:cNvCxnSpPr/>
          <p:nvPr/>
        </p:nvCxnSpPr>
        <p:spPr>
          <a:xfrm>
            <a:off x="539552" y="4581128"/>
            <a:ext cx="3456384" cy="0"/>
          </a:xfrm>
          <a:prstGeom prst="line">
            <a:avLst/>
          </a:prstGeom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4211960" y="1628800"/>
            <a:ext cx="2736304" cy="0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čára 13"/>
          <p:cNvCxnSpPr/>
          <p:nvPr/>
        </p:nvCxnSpPr>
        <p:spPr>
          <a:xfrm>
            <a:off x="4788024" y="3140968"/>
            <a:ext cx="3528392" cy="0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čára 15"/>
          <p:cNvCxnSpPr/>
          <p:nvPr/>
        </p:nvCxnSpPr>
        <p:spPr>
          <a:xfrm>
            <a:off x="4860032" y="4077072"/>
            <a:ext cx="3384376" cy="0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čára 17"/>
          <p:cNvCxnSpPr/>
          <p:nvPr/>
        </p:nvCxnSpPr>
        <p:spPr>
          <a:xfrm>
            <a:off x="4788024" y="5157192"/>
            <a:ext cx="3456384" cy="0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19" name="TextovéPole 18"/>
          <p:cNvSpPr txBox="1"/>
          <p:nvPr/>
        </p:nvSpPr>
        <p:spPr>
          <a:xfrm>
            <a:off x="6012160" y="5661248"/>
            <a:ext cx="2736304" cy="442674"/>
          </a:xfrm>
          <a:prstGeom prst="roundRect">
            <a:avLst/>
          </a:prstGeom>
          <a:solidFill>
            <a:srgbClr val="FF0066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latin typeface="Comic Sans MS" pitchFamily="66" charset="0"/>
              </a:rPr>
              <a:t>GOOD MORNING.</a:t>
            </a:r>
            <a:endParaRPr lang="cs-CZ" sz="2000" b="1" dirty="0">
              <a:latin typeface="Comic Sans MS" pitchFamily="66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1475656" y="5805264"/>
            <a:ext cx="2520280" cy="442674"/>
          </a:xfrm>
          <a:prstGeom prst="roundRect">
            <a:avLst/>
          </a:prstGeom>
          <a:solidFill>
            <a:srgbClr val="00FFFF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latin typeface="Comic Sans MS" pitchFamily="66" charset="0"/>
              </a:rPr>
              <a:t>GOOD MORNING.</a:t>
            </a:r>
            <a:endParaRPr lang="cs-CZ" sz="2000" b="1" dirty="0">
              <a:latin typeface="Comic Sans MS" pitchFamily="66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4716016" y="6093296"/>
            <a:ext cx="4176464" cy="442674"/>
          </a:xfrm>
          <a:prstGeom prst="roundRect">
            <a:avLst/>
          </a:prstGeom>
          <a:solidFill>
            <a:srgbClr val="FF0066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latin typeface="Comic Sans MS" pitchFamily="66" charset="0"/>
              </a:rPr>
              <a:t>MY NAME IS SUZAN BLACK.</a:t>
            </a:r>
            <a:endParaRPr lang="cs-CZ" sz="2000" b="1" dirty="0">
              <a:latin typeface="Comic Sans MS" pitchFamily="66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467544" y="5877272"/>
            <a:ext cx="4139952" cy="442674"/>
          </a:xfrm>
          <a:prstGeom prst="roundRect">
            <a:avLst/>
          </a:prstGeom>
          <a:solidFill>
            <a:srgbClr val="00FFFF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latin typeface="Comic Sans MS" pitchFamily="66" charset="0"/>
              </a:rPr>
              <a:t>AND WHAT IS YOUR NAME?</a:t>
            </a:r>
            <a:endParaRPr lang="cs-CZ" sz="2000" b="1" dirty="0">
              <a:latin typeface="Comic Sans MS" pitchFamily="66" charset="0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611560" y="6165304"/>
            <a:ext cx="4320480" cy="442674"/>
          </a:xfrm>
          <a:prstGeom prst="roundRect">
            <a:avLst/>
          </a:prstGeom>
          <a:solidFill>
            <a:srgbClr val="00FFFF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latin typeface="Comic Sans MS" pitchFamily="66" charset="0"/>
              </a:rPr>
              <a:t>MY NAME IS THOMAS GREEN.</a:t>
            </a:r>
            <a:endParaRPr lang="cs-CZ" sz="2000" b="1" dirty="0">
              <a:latin typeface="Comic Sans MS" pitchFamily="66" charset="0"/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755576" y="5949280"/>
            <a:ext cx="3024336" cy="442674"/>
          </a:xfrm>
          <a:prstGeom prst="roundRect">
            <a:avLst/>
          </a:prstGeom>
          <a:solidFill>
            <a:srgbClr val="00FFFF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latin typeface="Comic Sans MS" pitchFamily="66" charset="0"/>
              </a:rPr>
              <a:t>NICE TO MEET YOU.</a:t>
            </a:r>
            <a:endParaRPr lang="cs-CZ" sz="2000" b="1" dirty="0">
              <a:latin typeface="Comic Sans MS" pitchFamily="66" charset="0"/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5580112" y="6093296"/>
            <a:ext cx="3024336" cy="442674"/>
          </a:xfrm>
          <a:prstGeom prst="roundRect">
            <a:avLst/>
          </a:prstGeom>
          <a:solidFill>
            <a:srgbClr val="FF0066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latin typeface="Comic Sans MS" pitchFamily="66" charset="0"/>
              </a:rPr>
              <a:t>NICE TO MEET YOU.</a:t>
            </a:r>
            <a:endParaRPr lang="cs-CZ" sz="2000" b="1" dirty="0">
              <a:latin typeface="Comic Sans MS" pitchFamily="66" charset="0"/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899592" y="6093296"/>
            <a:ext cx="2592288" cy="442674"/>
          </a:xfrm>
          <a:prstGeom prst="roundRect">
            <a:avLst/>
          </a:prstGeom>
          <a:solidFill>
            <a:srgbClr val="00FFFF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latin typeface="Comic Sans MS" pitchFamily="66" charset="0"/>
              </a:rPr>
              <a:t>HOW ARE YOU?</a:t>
            </a:r>
            <a:endParaRPr lang="cs-CZ" sz="2000" b="1" dirty="0">
              <a:latin typeface="Comic Sans MS" pitchFamily="66" charset="0"/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5220072" y="5661248"/>
            <a:ext cx="1944216" cy="442674"/>
          </a:xfrm>
          <a:prstGeom prst="roundRect">
            <a:avLst/>
          </a:prstGeom>
          <a:solidFill>
            <a:srgbClr val="FF0066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latin typeface="Comic Sans MS" pitchFamily="66" charset="0"/>
              </a:rPr>
              <a:t>I AM FINE.</a:t>
            </a:r>
            <a:endParaRPr lang="cs-CZ" sz="2000" b="1" dirty="0">
              <a:latin typeface="Comic Sans MS" pitchFamily="66" charset="0"/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6372200" y="6021288"/>
            <a:ext cx="1656184" cy="442674"/>
          </a:xfrm>
          <a:prstGeom prst="roundRect">
            <a:avLst/>
          </a:prstGeom>
          <a:solidFill>
            <a:srgbClr val="FF0066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latin typeface="Comic Sans MS" pitchFamily="66" charset="0"/>
              </a:rPr>
              <a:t>AND YOU?</a:t>
            </a:r>
            <a:endParaRPr lang="cs-CZ" sz="2000" b="1" dirty="0">
              <a:latin typeface="Comic Sans MS" pitchFamily="66" charset="0"/>
            </a:endParaRPr>
          </a:p>
        </p:txBody>
      </p:sp>
      <p:cxnSp>
        <p:nvCxnSpPr>
          <p:cNvPr id="48" name="Přímá spojovací čára 47"/>
          <p:cNvCxnSpPr/>
          <p:nvPr/>
        </p:nvCxnSpPr>
        <p:spPr>
          <a:xfrm>
            <a:off x="467544" y="5517232"/>
            <a:ext cx="3456384" cy="0"/>
          </a:xfrm>
          <a:prstGeom prst="line">
            <a:avLst/>
          </a:prstGeom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sp>
        <p:nvSpPr>
          <p:cNvPr id="49" name="TextovéPole 48"/>
          <p:cNvSpPr txBox="1"/>
          <p:nvPr/>
        </p:nvSpPr>
        <p:spPr>
          <a:xfrm>
            <a:off x="1331640" y="6093296"/>
            <a:ext cx="1728192" cy="442674"/>
          </a:xfrm>
          <a:prstGeom prst="roundRect">
            <a:avLst/>
          </a:prstGeom>
          <a:solidFill>
            <a:srgbClr val="00FFFF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latin typeface="Comic Sans MS" pitchFamily="66" charset="0"/>
              </a:rPr>
              <a:t>I AM O.K.</a:t>
            </a:r>
            <a:endParaRPr lang="cs-CZ" sz="2000" b="1" dirty="0">
              <a:latin typeface="Comic Sans MS" pitchFamily="66" charset="0"/>
            </a:endParaRPr>
          </a:p>
        </p:txBody>
      </p:sp>
      <p:sp>
        <p:nvSpPr>
          <p:cNvPr id="50" name="TextovéPole 49"/>
          <p:cNvSpPr txBox="1"/>
          <p:nvPr/>
        </p:nvSpPr>
        <p:spPr>
          <a:xfrm>
            <a:off x="2483768" y="6021288"/>
            <a:ext cx="2016224" cy="442674"/>
          </a:xfrm>
          <a:prstGeom prst="roundRect">
            <a:avLst/>
          </a:prstGeom>
          <a:solidFill>
            <a:srgbClr val="00FFFF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latin typeface="Comic Sans MS" pitchFamily="66" charset="0"/>
              </a:rPr>
              <a:t>THANK YOU.</a:t>
            </a:r>
            <a:endParaRPr lang="cs-CZ" sz="2000" b="1" dirty="0"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" name="Přímá spojovací čára 5"/>
          <p:cNvCxnSpPr/>
          <p:nvPr/>
        </p:nvCxnSpPr>
        <p:spPr>
          <a:xfrm>
            <a:off x="539552" y="2708920"/>
            <a:ext cx="3816424" cy="0"/>
          </a:xfrm>
          <a:prstGeom prst="line">
            <a:avLst/>
          </a:prstGeom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>
            <a:off x="539552" y="3789040"/>
            <a:ext cx="3384376" cy="0"/>
          </a:xfrm>
          <a:prstGeom prst="line">
            <a:avLst/>
          </a:prstGeom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12" name="Přímá spojovací čára 11"/>
          <p:cNvCxnSpPr/>
          <p:nvPr/>
        </p:nvCxnSpPr>
        <p:spPr>
          <a:xfrm>
            <a:off x="467544" y="4869160"/>
            <a:ext cx="3456384" cy="0"/>
          </a:xfrm>
          <a:prstGeom prst="line">
            <a:avLst/>
          </a:prstGeom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14" name="Přímá spojovací čára 13"/>
          <p:cNvCxnSpPr/>
          <p:nvPr/>
        </p:nvCxnSpPr>
        <p:spPr>
          <a:xfrm>
            <a:off x="4788024" y="3284984"/>
            <a:ext cx="3528392" cy="0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čára 15"/>
          <p:cNvCxnSpPr/>
          <p:nvPr/>
        </p:nvCxnSpPr>
        <p:spPr>
          <a:xfrm>
            <a:off x="4860032" y="4365104"/>
            <a:ext cx="3384376" cy="0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čára 17"/>
          <p:cNvCxnSpPr/>
          <p:nvPr/>
        </p:nvCxnSpPr>
        <p:spPr>
          <a:xfrm>
            <a:off x="4788024" y="5517232"/>
            <a:ext cx="3456384" cy="0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ovací čára 47"/>
          <p:cNvCxnSpPr/>
          <p:nvPr/>
        </p:nvCxnSpPr>
        <p:spPr>
          <a:xfrm>
            <a:off x="539552" y="6093296"/>
            <a:ext cx="3456384" cy="0"/>
          </a:xfrm>
          <a:prstGeom prst="line">
            <a:avLst/>
          </a:prstGeom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pic>
        <p:nvPicPr>
          <p:cNvPr id="25" name="Obrázek 2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115616" y="260648"/>
            <a:ext cx="1188757" cy="1368151"/>
          </a:xfrm>
          <a:prstGeom prst="rect">
            <a:avLst/>
          </a:prstGeom>
        </p:spPr>
      </p:pic>
      <p:sp>
        <p:nvSpPr>
          <p:cNvPr id="26" name="Obláček 25"/>
          <p:cNvSpPr/>
          <p:nvPr/>
        </p:nvSpPr>
        <p:spPr>
          <a:xfrm>
            <a:off x="2843808" y="548680"/>
            <a:ext cx="4212976" cy="995144"/>
          </a:xfrm>
          <a:prstGeom prst="cloudCallout">
            <a:avLst>
              <a:gd name="adj1" fmla="val -63889"/>
              <a:gd name="adj2" fmla="val -27946"/>
            </a:avLst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WRITE YOUR DIALOGUE.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67544" y="1772816"/>
            <a:ext cx="8280920" cy="267765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Obrazový materiál čerpaný  z otevřené galerie na </a:t>
            </a:r>
          </a:p>
          <a:p>
            <a:r>
              <a:rPr lang="cs-CZ" sz="2400" dirty="0" smtClean="0"/>
              <a:t>www -  </a:t>
            </a:r>
            <a:r>
              <a:rPr lang="cs-CZ" sz="2400" dirty="0" smtClean="0">
                <a:hlinkClick r:id="rId2"/>
              </a:rPr>
              <a:t>http://office.</a:t>
            </a:r>
            <a:r>
              <a:rPr lang="cs-CZ" sz="2400" dirty="0" err="1" smtClean="0">
                <a:hlinkClick r:id="rId2"/>
              </a:rPr>
              <a:t>microsoft.com</a:t>
            </a:r>
            <a:r>
              <a:rPr lang="cs-CZ" sz="2400" dirty="0" smtClean="0"/>
              <a:t> :</a:t>
            </a:r>
          </a:p>
          <a:p>
            <a:endParaRPr lang="cs-CZ" sz="2400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MC900411642 (kočka Linda</a:t>
            </a:r>
            <a:r>
              <a:rPr lang="cs-CZ" sz="2400" dirty="0" smtClean="0"/>
              <a:t>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MC900433934 (postavy s bublinou)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MC900441463 (muž s bublinou)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MC900441465 (žena s bublinou)</a:t>
            </a:r>
            <a:endParaRPr lang="cs-CZ" sz="2400" dirty="0" smtClean="0"/>
          </a:p>
        </p:txBody>
      </p:sp>
      <p:sp>
        <p:nvSpPr>
          <p:cNvPr id="3" name="Obdélník 2"/>
          <p:cNvSpPr/>
          <p:nvPr/>
        </p:nvSpPr>
        <p:spPr>
          <a:xfrm>
            <a:off x="1259632" y="908720"/>
            <a:ext cx="6696743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4800" b="1" dirty="0" smtClean="0"/>
              <a:t>Použité zdroje:</a:t>
            </a:r>
            <a:endParaRPr lang="cs-CZ" sz="4800" dirty="0"/>
          </a:p>
        </p:txBody>
      </p:sp>
    </p:spTree>
    <p:extLst>
      <p:ext uri="{BB962C8B-B14F-4D97-AF65-F5344CB8AC3E}">
        <p14:creationId xmlns="" xmlns:p14="http://schemas.microsoft.com/office/powerpoint/2010/main" val="21104341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Mřížka">
      <a:dk1>
        <a:sysClr val="windowText" lastClr="000000"/>
      </a:dk1>
      <a:lt1>
        <a:sysClr val="window" lastClr="FFFFFF"/>
      </a:lt1>
      <a:dk2>
        <a:srgbClr val="534949"/>
      </a:dk2>
      <a:lt2>
        <a:srgbClr val="CCD1B9"/>
      </a:lt2>
      <a:accent1>
        <a:srgbClr val="C66951"/>
      </a:accent1>
      <a:accent2>
        <a:srgbClr val="BF974D"/>
      </a:accent2>
      <a:accent3>
        <a:srgbClr val="928B70"/>
      </a:accent3>
      <a:accent4>
        <a:srgbClr val="87706B"/>
      </a:accent4>
      <a:accent5>
        <a:srgbClr val="94734E"/>
      </a:accent5>
      <a:accent6>
        <a:srgbClr val="6F777D"/>
      </a:accent6>
      <a:hlink>
        <a:srgbClr val="CC9900"/>
      </a:hlink>
      <a:folHlink>
        <a:srgbClr val="C0C0C0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>
    <a:spDef>
      <a:spPr>
        <a:solidFill>
          <a:srgbClr val="00B0F0"/>
        </a:solidFill>
        <a:ln>
          <a:solidFill>
            <a:schemeClr val="tx1"/>
          </a:solidFill>
        </a:ln>
      </a:spPr>
      <a:bodyPr rtlCol="0" anchor="ctr"/>
      <a:lstStyle>
        <a:defPPr algn="ctr">
          <a:defRPr sz="2400" b="1" dirty="0" smtClean="0">
            <a:solidFill>
              <a:schemeClr val="tx1"/>
            </a:solidFill>
            <a:latin typeface="Comic Sans MS" pitchFamily="66" charset="0"/>
          </a:defRPr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2847</TotalTime>
  <Words>291</Words>
  <Application>Microsoft Office PowerPoint</Application>
  <PresentationFormat>Předvádění na obrazovce (4:3)</PresentationFormat>
  <Paragraphs>64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Aerodynamika</vt:lpstr>
      <vt:lpstr>Snímek 1</vt:lpstr>
      <vt:lpstr>VYJMENOVANÁ  SLOVA PO L</vt:lpstr>
      <vt:lpstr>Snímek 3</vt:lpstr>
      <vt:lpstr>Snímek 4</vt:lpstr>
      <vt:lpstr>Snímek 5</vt:lpstr>
      <vt:lpstr>Snímek 6</vt:lpstr>
      <vt:lpstr>Snímek 7</vt:lpstr>
      <vt:lpstr>Snímek 8</vt:lpstr>
      <vt:lpstr>Snímek 9</vt:lpstr>
    </vt:vector>
  </TitlesOfParts>
  <Company>Hewlett-Packard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</dc:creator>
  <cp:lastModifiedBy>admin</cp:lastModifiedBy>
  <cp:revision>185</cp:revision>
  <dcterms:created xsi:type="dcterms:W3CDTF">2012-09-11T13:55:05Z</dcterms:created>
  <dcterms:modified xsi:type="dcterms:W3CDTF">2013-03-23T12:42:03Z</dcterms:modified>
</cp:coreProperties>
</file>