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451" r:id="rId5"/>
    <p:sldId id="452" r:id="rId6"/>
    <p:sldId id="453" r:id="rId7"/>
    <p:sldId id="454" r:id="rId8"/>
    <p:sldId id="449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451"/>
            <p14:sldId id="452"/>
            <p14:sldId id="453"/>
            <p14:sldId id="454"/>
            <p14:sldId id="449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  <a:srgbClr val="CC66FF"/>
    <a:srgbClr val="00FFFF"/>
    <a:srgbClr val="FF6600"/>
    <a:srgbClr val="FFFF00"/>
    <a:srgbClr val="CC9900"/>
    <a:srgbClr val="777777"/>
    <a:srgbClr val="333333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4660"/>
  </p:normalViewPr>
  <p:slideViewPr>
    <p:cSldViewPr>
      <p:cViewPr varScale="1">
        <p:scale>
          <a:sx n="69" d="100"/>
          <a:sy n="69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29_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FOOD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 custLinFactNeighborX="-710" custLinFactNeighborY="-98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56602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29_ ANGLICKÝ JAZYK 3</a:t>
          </a:r>
          <a:endParaRPr lang="cs-CZ" sz="25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21410" y="1931106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685334" y="1995030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4279232" y="3935241"/>
          <a:ext cx="1734675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FOOD</a:t>
          </a:r>
          <a:endParaRPr lang="cs-CZ" sz="2500" b="1" kern="1200" dirty="0"/>
        </a:p>
      </dsp:txBody>
      <dsp:txXfrm>
        <a:off x="4311293" y="3967302"/>
        <a:ext cx="1670553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13" Type="http://schemas.openxmlformats.org/officeDocument/2006/relationships/image" Target="../media/image13.wmf"/><Relationship Id="rId3" Type="http://schemas.openxmlformats.org/officeDocument/2006/relationships/image" Target="../media/image5.wmf"/><Relationship Id="rId7" Type="http://schemas.openxmlformats.org/officeDocument/2006/relationships/image" Target="../media/image15.wmf"/><Relationship Id="rId12" Type="http://schemas.openxmlformats.org/officeDocument/2006/relationships/image" Target="../media/image12.wmf"/><Relationship Id="rId2" Type="http://schemas.openxmlformats.org/officeDocument/2006/relationships/image" Target="../media/image4.wmf"/><Relationship Id="rId16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11" Type="http://schemas.openxmlformats.org/officeDocument/2006/relationships/image" Target="../media/image10.wmf"/><Relationship Id="rId5" Type="http://schemas.openxmlformats.org/officeDocument/2006/relationships/image" Target="../media/image7.wmf"/><Relationship Id="rId15" Type="http://schemas.openxmlformats.org/officeDocument/2006/relationships/image" Target="../media/image11.wmf"/><Relationship Id="rId10" Type="http://schemas.openxmlformats.org/officeDocument/2006/relationships/image" Target="../media/image9.wmf"/><Relationship Id="rId4" Type="http://schemas.openxmlformats.org/officeDocument/2006/relationships/image" Target="../media/image6.wmf"/><Relationship Id="rId9" Type="http://schemas.openxmlformats.org/officeDocument/2006/relationships/image" Target="../media/image8.wmf"/><Relationship Id="rId1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4777741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797152"/>
            <a:ext cx="388843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124744"/>
            <a:ext cx="8363272" cy="54452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4.4.2013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pancake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roll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bread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pizza,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chocolate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chips,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ketchup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yoghurt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ice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cream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soup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hot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dog, a hamburger,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crisps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spaghetti,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meat</a:t>
            </a:r>
            <a:endParaRPr lang="cs-CZ" sz="2800" b="1" i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se seznamují s některými slovíčky na dané téma. Procvičují si vazbu „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…?“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 odpověď na ni.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FOOD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692696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4283968" y="4293096"/>
            <a:ext cx="2880320" cy="1512168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FOOD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644008" y="1556792"/>
            <a:ext cx="3917903" cy="1584176"/>
          </a:xfrm>
          <a:prstGeom prst="cloudCallout">
            <a:avLst>
              <a:gd name="adj1" fmla="val -69616"/>
              <a:gd name="adj2" fmla="val -17809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 descr="MC900237907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8" y="836712"/>
            <a:ext cx="1708922" cy="1712132"/>
          </a:xfrm>
          <a:prstGeom prst="rect">
            <a:avLst/>
          </a:prstGeom>
        </p:spPr>
      </p:pic>
      <p:pic>
        <p:nvPicPr>
          <p:cNvPr id="2" name="Obrázek 1" descr="MC90041189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4581128"/>
            <a:ext cx="1380789" cy="936104"/>
          </a:xfrm>
          <a:prstGeom prst="rect">
            <a:avLst/>
          </a:prstGeom>
        </p:spPr>
      </p:pic>
      <p:pic>
        <p:nvPicPr>
          <p:cNvPr id="3" name="Obrázek 2" descr="MC900352069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6016" y="5013176"/>
            <a:ext cx="689219" cy="1224136"/>
          </a:xfrm>
          <a:prstGeom prst="rect">
            <a:avLst/>
          </a:prstGeom>
        </p:spPr>
      </p:pic>
      <p:pic>
        <p:nvPicPr>
          <p:cNvPr id="4" name="Obrázek 3" descr="MC900348857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79912" y="2780928"/>
            <a:ext cx="1529654" cy="1512168"/>
          </a:xfrm>
          <a:prstGeom prst="rect">
            <a:avLst/>
          </a:prstGeom>
        </p:spPr>
      </p:pic>
      <p:pic>
        <p:nvPicPr>
          <p:cNvPr id="5" name="Obrázek 4" descr="MC900234380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2708920"/>
            <a:ext cx="1296144" cy="1125278"/>
          </a:xfrm>
          <a:prstGeom prst="rect">
            <a:avLst/>
          </a:prstGeom>
        </p:spPr>
      </p:pic>
      <p:pic>
        <p:nvPicPr>
          <p:cNvPr id="6" name="Obrázek 5" descr="MC900112808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580112" y="3284984"/>
            <a:ext cx="1380563" cy="792088"/>
          </a:xfrm>
          <a:prstGeom prst="rect">
            <a:avLst/>
          </a:prstGeom>
        </p:spPr>
      </p:pic>
      <p:pic>
        <p:nvPicPr>
          <p:cNvPr id="7" name="Obrázek 6" descr="MC900058347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123728" y="2204864"/>
            <a:ext cx="1440160" cy="991680"/>
          </a:xfrm>
          <a:prstGeom prst="rect">
            <a:avLst/>
          </a:prstGeom>
        </p:spPr>
      </p:pic>
      <p:pic>
        <p:nvPicPr>
          <p:cNvPr id="8" name="Obrázek 7" descr="MC900019514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236296" y="4149080"/>
            <a:ext cx="1385724" cy="130244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148064" y="17728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 ROLLS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pic>
        <p:nvPicPr>
          <p:cNvPr id="11" name="Obrázek 10" descr="MC900028189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51520" y="404664"/>
            <a:ext cx="2142739" cy="1528407"/>
          </a:xfrm>
          <a:prstGeom prst="rect">
            <a:avLst/>
          </a:prstGeom>
        </p:spPr>
      </p:pic>
      <p:sp>
        <p:nvSpPr>
          <p:cNvPr id="12" name="Obláček 11"/>
          <p:cNvSpPr/>
          <p:nvPr/>
        </p:nvSpPr>
        <p:spPr>
          <a:xfrm>
            <a:off x="3347865" y="404664"/>
            <a:ext cx="2376264" cy="720080"/>
          </a:xfrm>
          <a:prstGeom prst="cloudCallout">
            <a:avLst>
              <a:gd name="adj1" fmla="val -99808"/>
              <a:gd name="adj2" fmla="val -22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3" name="Obrázek 12" descr="MC900411900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5652120" y="5661248"/>
            <a:ext cx="1080120" cy="989484"/>
          </a:xfrm>
          <a:prstGeom prst="rect">
            <a:avLst/>
          </a:prstGeom>
        </p:spPr>
      </p:pic>
      <p:pic>
        <p:nvPicPr>
          <p:cNvPr id="15" name="Obrázek 14" descr="MC900203020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6444208" y="764704"/>
            <a:ext cx="2005428" cy="864096"/>
          </a:xfrm>
          <a:prstGeom prst="rect">
            <a:avLst/>
          </a:prstGeom>
        </p:spPr>
      </p:pic>
      <p:pic>
        <p:nvPicPr>
          <p:cNvPr id="16" name="Obrázek 15" descr="MC900088274.WMF"/>
          <p:cNvPicPr>
            <a:picLocks noChangeAspect="1"/>
          </p:cNvPicPr>
          <p:nvPr/>
        </p:nvPicPr>
        <p:blipFill>
          <a:blip r:embed="rId13" cstate="print">
            <a:lum contrast="-10000"/>
          </a:blip>
          <a:stretch>
            <a:fillRect/>
          </a:stretch>
        </p:blipFill>
        <p:spPr>
          <a:xfrm>
            <a:off x="2915816" y="5517232"/>
            <a:ext cx="1687722" cy="1067364"/>
          </a:xfrm>
          <a:prstGeom prst="rect">
            <a:avLst/>
          </a:prstGeom>
        </p:spPr>
      </p:pic>
      <p:pic>
        <p:nvPicPr>
          <p:cNvPr id="17" name="Obrázek 16" descr="MC900030348.WMF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2051720" y="3789040"/>
            <a:ext cx="1798625" cy="943661"/>
          </a:xfrm>
          <a:prstGeom prst="rect">
            <a:avLst/>
          </a:prstGeom>
        </p:spPr>
      </p:pic>
      <p:pic>
        <p:nvPicPr>
          <p:cNvPr id="19" name="Obrázek 18" descr="MC900023930.WMF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6444208" y="1556792"/>
            <a:ext cx="2016224" cy="1331404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6948264" y="292494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PIZZA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236296" y="47667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BREAD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67944" y="2708920"/>
            <a:ext cx="201622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SPAGHETTI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660232" y="3645024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CHOCOLATE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907704" y="306896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HOT DOG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131840" y="458112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MEAT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7544" y="386104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CRISPS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499992" y="458112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ICE CREAM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475656" y="148478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PANCAKES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660232" y="609329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YOGHURT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236296" y="5373216"/>
            <a:ext cx="1620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KETCHUP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228184" y="508518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CHIPS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123728" y="623731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SOUP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51520" y="5517232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HAMBURGER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 animBg="1"/>
      <p:bldP spid="20" grpId="0"/>
      <p:bldP spid="21" grpId="0"/>
      <p:bldP spid="22" grpId="0" animBg="1"/>
      <p:bldP spid="23" grpId="0"/>
      <p:bldP spid="24" grpId="0"/>
      <p:bldP spid="25" grpId="0"/>
      <p:bldP spid="26" grpId="0"/>
      <p:bldP spid="27" grpId="0"/>
      <p:bldP spid="28" grpId="0" build="allAtOnce"/>
      <p:bldP spid="29" grpId="0"/>
      <p:bldP spid="30" grpId="0"/>
      <p:bldP spid="31" grpId="0"/>
      <p:bldP spid="32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 descr="MC900237907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668344" y="260648"/>
            <a:ext cx="1078095" cy="1080120"/>
          </a:xfrm>
          <a:prstGeom prst="rect">
            <a:avLst/>
          </a:prstGeom>
        </p:spPr>
      </p:pic>
      <p:pic>
        <p:nvPicPr>
          <p:cNvPr id="2" name="Obrázek 1" descr="MC90041189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2420888"/>
            <a:ext cx="864096" cy="585813"/>
          </a:xfrm>
          <a:prstGeom prst="rect">
            <a:avLst/>
          </a:prstGeom>
        </p:spPr>
      </p:pic>
      <p:pic>
        <p:nvPicPr>
          <p:cNvPr id="3" name="Obrázek 2" descr="MC900352069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4725144"/>
            <a:ext cx="608134" cy="1080120"/>
          </a:xfrm>
          <a:prstGeom prst="rect">
            <a:avLst/>
          </a:prstGeom>
        </p:spPr>
      </p:pic>
      <p:pic>
        <p:nvPicPr>
          <p:cNvPr id="4" name="Obrázek 3" descr="MC900348857.WMF"/>
          <p:cNvPicPr>
            <a:picLocks noChangeAspect="1"/>
          </p:cNvPicPr>
          <p:nvPr/>
        </p:nvPicPr>
        <p:blipFill>
          <a:blip r:embed="rId5" cstate="print"/>
          <a:srcRect t="47368"/>
          <a:stretch>
            <a:fillRect/>
          </a:stretch>
        </p:blipFill>
        <p:spPr>
          <a:xfrm>
            <a:off x="467544" y="5949280"/>
            <a:ext cx="1245576" cy="648072"/>
          </a:xfrm>
          <a:prstGeom prst="rect">
            <a:avLst/>
          </a:prstGeom>
        </p:spPr>
      </p:pic>
      <p:pic>
        <p:nvPicPr>
          <p:cNvPr id="5" name="Obrázek 4" descr="MC900234380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7544" y="1556792"/>
            <a:ext cx="746477" cy="648072"/>
          </a:xfrm>
          <a:prstGeom prst="rect">
            <a:avLst/>
          </a:prstGeom>
        </p:spPr>
      </p:pic>
      <p:pic>
        <p:nvPicPr>
          <p:cNvPr id="6" name="Obrázek 5" descr="MC900112808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668344" y="4005064"/>
            <a:ext cx="1152128" cy="661025"/>
          </a:xfrm>
          <a:prstGeom prst="rect">
            <a:avLst/>
          </a:prstGeom>
        </p:spPr>
      </p:pic>
      <p:pic>
        <p:nvPicPr>
          <p:cNvPr id="7" name="Obrázek 6" descr="MC900058347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740352" y="2132856"/>
            <a:ext cx="1224136" cy="842928"/>
          </a:xfrm>
          <a:prstGeom prst="rect">
            <a:avLst/>
          </a:prstGeom>
        </p:spPr>
      </p:pic>
      <p:pic>
        <p:nvPicPr>
          <p:cNvPr id="8" name="Obrázek 7" descr="MC900019514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918204" y="4653136"/>
            <a:ext cx="1225796" cy="115212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923928" y="5949280"/>
            <a:ext cx="1584176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 ROLLS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1" name="Obrázek 10" descr="MC900028189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51521" y="404665"/>
            <a:ext cx="1312364" cy="936104"/>
          </a:xfrm>
          <a:prstGeom prst="rect">
            <a:avLst/>
          </a:prstGeom>
        </p:spPr>
      </p:pic>
      <p:sp>
        <p:nvSpPr>
          <p:cNvPr id="12" name="Obláček 11"/>
          <p:cNvSpPr/>
          <p:nvPr/>
        </p:nvSpPr>
        <p:spPr>
          <a:xfrm>
            <a:off x="3347865" y="404664"/>
            <a:ext cx="2376264" cy="720080"/>
          </a:xfrm>
          <a:prstGeom prst="cloudCallout">
            <a:avLst>
              <a:gd name="adj1" fmla="val -99808"/>
              <a:gd name="adj2" fmla="val -22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3" name="Obrázek 12" descr="MC900411900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956376" y="5949280"/>
            <a:ext cx="786039" cy="720080"/>
          </a:xfrm>
          <a:prstGeom prst="rect">
            <a:avLst/>
          </a:prstGeom>
        </p:spPr>
      </p:pic>
      <p:pic>
        <p:nvPicPr>
          <p:cNvPr id="15" name="Obrázek 14" descr="MC900203020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7452320" y="1412776"/>
            <a:ext cx="1504071" cy="648072"/>
          </a:xfrm>
          <a:prstGeom prst="rect">
            <a:avLst/>
          </a:prstGeom>
        </p:spPr>
      </p:pic>
      <p:pic>
        <p:nvPicPr>
          <p:cNvPr id="16" name="Obrázek 15" descr="MC900088274.WMF"/>
          <p:cNvPicPr>
            <a:picLocks noChangeAspect="1"/>
          </p:cNvPicPr>
          <p:nvPr/>
        </p:nvPicPr>
        <p:blipFill>
          <a:blip r:embed="rId13" cstate="print">
            <a:lum contrast="-10000"/>
          </a:blip>
          <a:stretch>
            <a:fillRect/>
          </a:stretch>
        </p:blipFill>
        <p:spPr>
          <a:xfrm>
            <a:off x="539552" y="4077072"/>
            <a:ext cx="936104" cy="592019"/>
          </a:xfrm>
          <a:prstGeom prst="rect">
            <a:avLst/>
          </a:prstGeom>
        </p:spPr>
      </p:pic>
      <p:pic>
        <p:nvPicPr>
          <p:cNvPr id="17" name="Obrázek 16" descr="MC900030348.WMF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395536" y="3356992"/>
            <a:ext cx="1008112" cy="528913"/>
          </a:xfrm>
          <a:prstGeom prst="rect">
            <a:avLst/>
          </a:prstGeom>
        </p:spPr>
      </p:pic>
      <p:pic>
        <p:nvPicPr>
          <p:cNvPr id="19" name="Obrázek 18" descr="MC900023930.WMF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7380312" y="2780928"/>
            <a:ext cx="1584176" cy="1046103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3491880" y="5949280"/>
            <a:ext cx="201622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PIZZA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95936" y="6093296"/>
            <a:ext cx="151216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BREAD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07904" y="6021288"/>
            <a:ext cx="223224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SPAGHETTI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419872" y="6021288"/>
            <a:ext cx="2304256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CHOCOLATE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347864" y="6021288"/>
            <a:ext cx="237626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HOT DOG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6093296"/>
            <a:ext cx="1224136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MEAT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851920" y="6093296"/>
            <a:ext cx="151216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CRISPS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491880" y="6093296"/>
            <a:ext cx="201622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ICE CREAM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635896" y="6021288"/>
            <a:ext cx="201622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PANCAKES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635896" y="5949280"/>
            <a:ext cx="187220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YOGHURT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851920" y="6021288"/>
            <a:ext cx="180020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KETCHUP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139952" y="5949280"/>
            <a:ext cx="1224136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CHIPS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211960" y="6093296"/>
            <a:ext cx="129614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SOUP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491880" y="6021288"/>
            <a:ext cx="252028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HAMBURGER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8" grpId="0" build="allAtOnce" animBg="1"/>
      <p:bldP spid="30" grpId="0" animBg="1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9512" y="3789040"/>
          <a:ext cx="2880318" cy="2664297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60106"/>
                <a:gridCol w="960106"/>
                <a:gridCol w="960106"/>
              </a:tblGrid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3131840" y="3789040"/>
          <a:ext cx="2880318" cy="2664297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960106"/>
                <a:gridCol w="960106"/>
                <a:gridCol w="960106"/>
              </a:tblGrid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6084168" y="3789040"/>
          <a:ext cx="2880318" cy="2664297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960106"/>
                <a:gridCol w="960106"/>
                <a:gridCol w="960106"/>
              </a:tblGrid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" name="Obrázek 14" descr="MC900411898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5661248"/>
            <a:ext cx="864096" cy="585813"/>
          </a:xfrm>
          <a:prstGeom prst="rect">
            <a:avLst/>
          </a:prstGeom>
        </p:spPr>
      </p:pic>
      <p:pic>
        <p:nvPicPr>
          <p:cNvPr id="16" name="Obrázek 15" descr="MC900352069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201726">
            <a:off x="1331640" y="5589240"/>
            <a:ext cx="445965" cy="792088"/>
          </a:xfrm>
          <a:prstGeom prst="rect">
            <a:avLst/>
          </a:prstGeom>
        </p:spPr>
      </p:pic>
      <p:pic>
        <p:nvPicPr>
          <p:cNvPr id="17" name="Obrázek 16" descr="MC900348857.WMF"/>
          <p:cNvPicPr>
            <a:picLocks noChangeAspect="1"/>
          </p:cNvPicPr>
          <p:nvPr/>
        </p:nvPicPr>
        <p:blipFill>
          <a:blip r:embed="rId4" cstate="print"/>
          <a:srcRect t="53216"/>
          <a:stretch>
            <a:fillRect/>
          </a:stretch>
        </p:blipFill>
        <p:spPr>
          <a:xfrm>
            <a:off x="6156176" y="4077072"/>
            <a:ext cx="934182" cy="432048"/>
          </a:xfrm>
          <a:prstGeom prst="rect">
            <a:avLst/>
          </a:prstGeom>
        </p:spPr>
      </p:pic>
      <p:pic>
        <p:nvPicPr>
          <p:cNvPr id="18" name="Obrázek 17" descr="MC900234380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100392" y="3933056"/>
            <a:ext cx="746477" cy="648072"/>
          </a:xfrm>
          <a:prstGeom prst="rect">
            <a:avLst/>
          </a:prstGeom>
        </p:spPr>
      </p:pic>
      <p:pic>
        <p:nvPicPr>
          <p:cNvPr id="19" name="Obrázek 18" descr="MC900088274.WMF"/>
          <p:cNvPicPr>
            <a:picLocks noChangeAspect="1"/>
          </p:cNvPicPr>
          <p:nvPr/>
        </p:nvPicPr>
        <p:blipFill>
          <a:blip r:embed="rId6" cstate="print">
            <a:lum contrast="-10000"/>
          </a:blip>
          <a:stretch>
            <a:fillRect/>
          </a:stretch>
        </p:blipFill>
        <p:spPr>
          <a:xfrm>
            <a:off x="1259632" y="3933056"/>
            <a:ext cx="797016" cy="504056"/>
          </a:xfrm>
          <a:prstGeom prst="rect">
            <a:avLst/>
          </a:prstGeom>
        </p:spPr>
      </p:pic>
      <p:pic>
        <p:nvPicPr>
          <p:cNvPr id="20" name="Obrázek 19" descr="MC900030348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139952" y="4797152"/>
            <a:ext cx="888726" cy="648072"/>
          </a:xfrm>
          <a:prstGeom prst="rect">
            <a:avLst/>
          </a:prstGeom>
        </p:spPr>
      </p:pic>
      <p:pic>
        <p:nvPicPr>
          <p:cNvPr id="21" name="Obrázek 20" descr="MC900237907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03848" y="3861048"/>
            <a:ext cx="746063" cy="747464"/>
          </a:xfrm>
          <a:prstGeom prst="rect">
            <a:avLst/>
          </a:prstGeom>
        </p:spPr>
      </p:pic>
      <p:pic>
        <p:nvPicPr>
          <p:cNvPr id="22" name="Obrázek 21" descr="MC900112808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1520" y="4869160"/>
            <a:ext cx="800763" cy="459432"/>
          </a:xfrm>
          <a:prstGeom prst="rect">
            <a:avLst/>
          </a:prstGeom>
        </p:spPr>
      </p:pic>
      <p:pic>
        <p:nvPicPr>
          <p:cNvPr id="23" name="Obrázek 22" descr="MC900058347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123728" y="3861048"/>
            <a:ext cx="980926" cy="675456"/>
          </a:xfrm>
          <a:prstGeom prst="rect">
            <a:avLst/>
          </a:prstGeom>
        </p:spPr>
      </p:pic>
      <p:pic>
        <p:nvPicPr>
          <p:cNvPr id="24" name="Obrázek 23" descr="MC900019514.WMF"/>
          <p:cNvPicPr>
            <a:picLocks noChangeAspect="1"/>
          </p:cNvPicPr>
          <p:nvPr/>
        </p:nvPicPr>
        <p:blipFill>
          <a:blip r:embed="rId11" cstate="print"/>
          <a:srcRect r="23415" b="3873"/>
          <a:stretch>
            <a:fillRect/>
          </a:stretch>
        </p:blipFill>
        <p:spPr>
          <a:xfrm>
            <a:off x="5148064" y="5589240"/>
            <a:ext cx="694629" cy="819472"/>
          </a:xfrm>
          <a:prstGeom prst="rect">
            <a:avLst/>
          </a:prstGeom>
        </p:spPr>
      </p:pic>
      <p:pic>
        <p:nvPicPr>
          <p:cNvPr id="25" name="Obrázek 24" descr="MC900411900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8028384" y="5589240"/>
            <a:ext cx="786039" cy="720080"/>
          </a:xfrm>
          <a:prstGeom prst="rect">
            <a:avLst/>
          </a:prstGeom>
        </p:spPr>
      </p:pic>
      <p:pic>
        <p:nvPicPr>
          <p:cNvPr id="26" name="Obrázek 25" descr="MC900203020.WMF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7092280" y="4869160"/>
            <a:ext cx="899149" cy="387424"/>
          </a:xfrm>
          <a:prstGeom prst="rect">
            <a:avLst/>
          </a:prstGeom>
        </p:spPr>
      </p:pic>
      <p:pic>
        <p:nvPicPr>
          <p:cNvPr id="27" name="Obrázek 26" descr="MC900023930.WMF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5004048" y="3861048"/>
            <a:ext cx="981414" cy="648072"/>
          </a:xfrm>
          <a:prstGeom prst="rect">
            <a:avLst/>
          </a:prstGeom>
        </p:spPr>
      </p:pic>
      <p:pic>
        <p:nvPicPr>
          <p:cNvPr id="28" name="Obrázek 27" descr="MC900028189.WMF"/>
          <p:cNvPicPr>
            <a:picLocks noChangeAspect="1"/>
          </p:cNvPicPr>
          <p:nvPr/>
        </p:nvPicPr>
        <p:blipFill>
          <a:blip r:embed="rId15" cstate="print"/>
          <a:srcRect l="17832"/>
          <a:stretch>
            <a:fillRect/>
          </a:stretch>
        </p:blipFill>
        <p:spPr>
          <a:xfrm>
            <a:off x="2195736" y="5661248"/>
            <a:ext cx="746542" cy="648072"/>
          </a:xfrm>
          <a:prstGeom prst="rect">
            <a:avLst/>
          </a:prstGeom>
        </p:spPr>
      </p:pic>
      <p:pic>
        <p:nvPicPr>
          <p:cNvPr id="29" name="Obrázek 28" descr="MC900237907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8172400" y="4725144"/>
            <a:ext cx="746063" cy="747464"/>
          </a:xfrm>
          <a:prstGeom prst="rect">
            <a:avLst/>
          </a:prstGeom>
        </p:spPr>
      </p:pic>
      <p:pic>
        <p:nvPicPr>
          <p:cNvPr id="30" name="Obrázek 29" descr="MC900023930.WMF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1115616" y="4725144"/>
            <a:ext cx="981414" cy="648072"/>
          </a:xfrm>
          <a:prstGeom prst="rect">
            <a:avLst/>
          </a:prstGeom>
        </p:spPr>
      </p:pic>
      <p:pic>
        <p:nvPicPr>
          <p:cNvPr id="31" name="Obrázek 30" descr="MC900352069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201726">
            <a:off x="3470021" y="5641657"/>
            <a:ext cx="445965" cy="792088"/>
          </a:xfrm>
          <a:prstGeom prst="rect">
            <a:avLst/>
          </a:prstGeom>
        </p:spPr>
      </p:pic>
      <p:pic>
        <p:nvPicPr>
          <p:cNvPr id="32" name="Obrázek 31" descr="MC900030348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1520" y="3933056"/>
            <a:ext cx="888726" cy="648072"/>
          </a:xfrm>
          <a:prstGeom prst="rect">
            <a:avLst/>
          </a:prstGeom>
        </p:spPr>
      </p:pic>
      <p:pic>
        <p:nvPicPr>
          <p:cNvPr id="33" name="Obrázek 32" descr="MC900019514.WMF"/>
          <p:cNvPicPr>
            <a:picLocks noChangeAspect="1"/>
          </p:cNvPicPr>
          <p:nvPr/>
        </p:nvPicPr>
        <p:blipFill>
          <a:blip r:embed="rId11" cstate="print"/>
          <a:srcRect r="23415" b="3873"/>
          <a:stretch>
            <a:fillRect/>
          </a:stretch>
        </p:blipFill>
        <p:spPr>
          <a:xfrm>
            <a:off x="7236296" y="3861048"/>
            <a:ext cx="694629" cy="819472"/>
          </a:xfrm>
          <a:prstGeom prst="rect">
            <a:avLst/>
          </a:prstGeom>
        </p:spPr>
      </p:pic>
      <p:pic>
        <p:nvPicPr>
          <p:cNvPr id="34" name="Obrázek 33" descr="MC900088274.WMF"/>
          <p:cNvPicPr>
            <a:picLocks noChangeAspect="1"/>
          </p:cNvPicPr>
          <p:nvPr/>
        </p:nvPicPr>
        <p:blipFill>
          <a:blip r:embed="rId6" cstate="print">
            <a:lum contrast="-10000"/>
          </a:blip>
          <a:stretch>
            <a:fillRect/>
          </a:stretch>
        </p:blipFill>
        <p:spPr>
          <a:xfrm>
            <a:off x="6228184" y="4869160"/>
            <a:ext cx="797016" cy="504056"/>
          </a:xfrm>
          <a:prstGeom prst="rect">
            <a:avLst/>
          </a:prstGeom>
        </p:spPr>
      </p:pic>
      <p:pic>
        <p:nvPicPr>
          <p:cNvPr id="35" name="Obrázek 34" descr="MC900058347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067944" y="3933056"/>
            <a:ext cx="980926" cy="675456"/>
          </a:xfrm>
          <a:prstGeom prst="rect">
            <a:avLst/>
          </a:prstGeom>
        </p:spPr>
      </p:pic>
      <p:pic>
        <p:nvPicPr>
          <p:cNvPr id="36" name="Obrázek 35" descr="MC900112808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203848" y="4869160"/>
            <a:ext cx="800763" cy="459432"/>
          </a:xfrm>
          <a:prstGeom prst="rect">
            <a:avLst/>
          </a:prstGeom>
        </p:spPr>
      </p:pic>
      <p:pic>
        <p:nvPicPr>
          <p:cNvPr id="37" name="Obrázek 36" descr="MC900348857.WMF"/>
          <p:cNvPicPr>
            <a:picLocks noChangeAspect="1"/>
          </p:cNvPicPr>
          <p:nvPr/>
        </p:nvPicPr>
        <p:blipFill>
          <a:blip r:embed="rId4" cstate="print"/>
          <a:srcRect t="53216"/>
          <a:stretch>
            <a:fillRect/>
          </a:stretch>
        </p:blipFill>
        <p:spPr>
          <a:xfrm>
            <a:off x="2123728" y="4941168"/>
            <a:ext cx="934182" cy="432048"/>
          </a:xfrm>
          <a:prstGeom prst="rect">
            <a:avLst/>
          </a:prstGeom>
        </p:spPr>
      </p:pic>
      <p:pic>
        <p:nvPicPr>
          <p:cNvPr id="38" name="Obrázek 37" descr="MC900234380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8" y="5661248"/>
            <a:ext cx="746477" cy="648072"/>
          </a:xfrm>
          <a:prstGeom prst="rect">
            <a:avLst/>
          </a:prstGeom>
        </p:spPr>
      </p:pic>
      <p:pic>
        <p:nvPicPr>
          <p:cNvPr id="39" name="Obrázek 38" descr="MC900411898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72" y="4797152"/>
            <a:ext cx="864096" cy="585813"/>
          </a:xfrm>
          <a:prstGeom prst="rect">
            <a:avLst/>
          </a:prstGeom>
        </p:spPr>
      </p:pic>
      <p:pic>
        <p:nvPicPr>
          <p:cNvPr id="40" name="Obrázek 39" descr="MC900411900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4067944" y="5589240"/>
            <a:ext cx="786039" cy="720080"/>
          </a:xfrm>
          <a:prstGeom prst="rect">
            <a:avLst/>
          </a:prstGeom>
        </p:spPr>
      </p:pic>
      <p:pic>
        <p:nvPicPr>
          <p:cNvPr id="41" name="Obrázek 40" descr="MC900028189.WMF"/>
          <p:cNvPicPr>
            <a:picLocks noChangeAspect="1"/>
          </p:cNvPicPr>
          <p:nvPr/>
        </p:nvPicPr>
        <p:blipFill>
          <a:blip r:embed="rId15" cstate="print"/>
          <a:srcRect l="17832"/>
          <a:stretch>
            <a:fillRect/>
          </a:stretch>
        </p:blipFill>
        <p:spPr>
          <a:xfrm>
            <a:off x="6228184" y="5661248"/>
            <a:ext cx="746542" cy="64807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88640"/>
            <a:ext cx="1296144" cy="1491744"/>
          </a:xfrm>
          <a:prstGeom prst="rect">
            <a:avLst/>
          </a:prstGeom>
        </p:spPr>
      </p:pic>
      <p:sp>
        <p:nvSpPr>
          <p:cNvPr id="43" name="Obláček 42"/>
          <p:cNvSpPr/>
          <p:nvPr/>
        </p:nvSpPr>
        <p:spPr>
          <a:xfrm>
            <a:off x="2627784" y="332656"/>
            <a:ext cx="5112568" cy="864096"/>
          </a:xfrm>
          <a:prstGeom prst="cloudCallout">
            <a:avLst>
              <a:gd name="adj1" fmla="val -63889"/>
              <a:gd name="adj2" fmla="val -407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YOU GOT…. 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51520" y="3140968"/>
            <a:ext cx="252028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HAMBURGER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915816" y="3140968"/>
            <a:ext cx="144016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 MEAT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563888" y="1340768"/>
            <a:ext cx="1224136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SOUP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499992" y="3140968"/>
            <a:ext cx="216024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HOT DOG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932040" y="1340768"/>
            <a:ext cx="1368152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ROLLS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51520" y="2564904"/>
            <a:ext cx="144016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PIZZA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707904" y="2564904"/>
            <a:ext cx="216024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SPAGHETTI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012160" y="2564904"/>
            <a:ext cx="1296144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CHIPS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452320" y="2564904"/>
            <a:ext cx="144016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CRISPS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732240" y="1916832"/>
            <a:ext cx="216024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CHOCOLATE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220072" y="1988840"/>
            <a:ext cx="144016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BREAD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804248" y="3140968"/>
            <a:ext cx="180020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KETCHUP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51520" y="1988840"/>
            <a:ext cx="252028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ICE CREAM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915816" y="1988840"/>
            <a:ext cx="2232248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PANCAKES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763688" y="2564904"/>
            <a:ext cx="1872208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YOGHURT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build="allAtOnce" animBg="1"/>
      <p:bldP spid="45" grpId="0" build="allAtOnce" animBg="1"/>
      <p:bldP spid="46" grpId="0" build="allAtOnce" animBg="1"/>
      <p:bldP spid="47" grpId="0" build="allAtOnce" animBg="1"/>
      <p:bldP spid="48" grpId="0" build="allAtOnce" animBg="1"/>
      <p:bldP spid="49" grpId="0" build="allAtOnce" animBg="1"/>
      <p:bldP spid="50" grpId="0" build="allAtOnce" animBg="1"/>
      <p:bldP spid="51" grpId="0" build="allAtOnce" animBg="1"/>
      <p:bldP spid="52" grpId="0" build="allAtOnce" animBg="1"/>
      <p:bldP spid="53" grpId="0" build="allAtOnce" animBg="1"/>
      <p:bldP spid="54" grpId="0" build="allAtOnce" animBg="1"/>
      <p:bldP spid="55" grpId="0" build="allAtOnce" animBg="1"/>
      <p:bldP spid="56" grpId="0" build="allAtOnce" animBg="1"/>
      <p:bldP spid="57" grpId="0" build="allAtOnce" animBg="1"/>
      <p:bldP spid="58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1484784"/>
          <a:ext cx="4284476" cy="51125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2248"/>
                <a:gridCol w="2052228"/>
              </a:tblGrid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F_ _D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JÍDLO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baseline="0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H_T D_G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latin typeface="Comic Sans MS" pitchFamily="66" charset="0"/>
                        </a:rPr>
                        <a:t>PÁREK V ROHLÍKU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H_MB_RG_R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latin typeface="Comic Sans MS" pitchFamily="66" charset="0"/>
                        </a:rPr>
                        <a:t>HAMBURGER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R_LL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ROHLÍK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P_NC_K_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PALAČINKA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SP_GH_TT_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ŠPAGETY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CH_C_L_T_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ČOKOLÁDA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77102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_C_</a:t>
                      </a:r>
                      <a:r>
                        <a:rPr lang="cs-CZ" sz="2400" b="1" baseline="0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  </a:t>
                      </a:r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CR_</a:t>
                      </a:r>
                      <a:r>
                        <a:rPr lang="cs-CZ" sz="2400" b="1" baseline="0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 _</a:t>
                      </a:r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ZMRZLINA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0" y="1484784"/>
          <a:ext cx="4284476" cy="51125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2248"/>
                <a:gridCol w="2052228"/>
              </a:tblGrid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BR_</a:t>
                      </a:r>
                      <a:r>
                        <a:rPr lang="cs-CZ" sz="2400" b="1" baseline="0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 _</a:t>
                      </a:r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CHLÉB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baseline="0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S_ _ P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POLÉVKA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P_ZZ_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PIZZA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_</a:t>
                      </a:r>
                      <a:r>
                        <a:rPr lang="cs-CZ" sz="2400" b="1" baseline="0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_GH_RT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JOGURT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M</a:t>
                      </a:r>
                      <a:r>
                        <a:rPr lang="cs-CZ" sz="2400" b="1" baseline="0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 _ _</a:t>
                      </a:r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MASO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CH_PS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HRANOLKY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CR_SPS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latin typeface="Comic Sans MS" pitchFamily="66" charset="0"/>
                        </a:rPr>
                        <a:t>BRAMBŮRKY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K_TCH_P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KEČUP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88640"/>
            <a:ext cx="1296144" cy="1491744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3059832" y="332657"/>
            <a:ext cx="5796136" cy="864096"/>
          </a:xfrm>
          <a:prstGeom prst="cloudCallout">
            <a:avLst>
              <a:gd name="adj1" fmla="val -63889"/>
              <a:gd name="adj2" fmla="val -407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IS MISSING?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1484784"/>
          <a:ext cx="4284476" cy="51125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2248"/>
                <a:gridCol w="2052228"/>
              </a:tblGrid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FOOD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JÍDLO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baseline="0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HOT DOG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latin typeface="Comic Sans MS" pitchFamily="66" charset="0"/>
                        </a:rPr>
                        <a:t>PÁREK V ROHLÍKU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HAMBURGER</a:t>
                      </a:r>
                      <a:endParaRPr lang="cs-CZ" sz="20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latin typeface="Comic Sans MS" pitchFamily="66" charset="0"/>
                        </a:rPr>
                        <a:t>HAMBURGER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ROLL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ROHLÍK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PANCAKE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PALAČINKA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SPAGHETTI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ŠPAGETY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CHOCOLATE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ČOKOLÁDA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77102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ICE CREAM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ZMRZLINA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0" y="1484784"/>
          <a:ext cx="4284476" cy="51125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2248"/>
                <a:gridCol w="2052228"/>
              </a:tblGrid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BREAD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CHLÉB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baseline="0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SOUP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POLÉVKA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PIZZA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PIZZA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YOGHURT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JOGURT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MEAT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MASO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CHIPS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HRANOLKY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CRISPS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latin typeface="Comic Sans MS" pitchFamily="66" charset="0"/>
                        </a:rPr>
                        <a:t>BRAMBŮRKY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KETCHUP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KEČUP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88640"/>
            <a:ext cx="1296144" cy="1491744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3059832" y="332657"/>
            <a:ext cx="4032448" cy="720079"/>
          </a:xfrm>
          <a:prstGeom prst="cloudCallout">
            <a:avLst>
              <a:gd name="adj1" fmla="val -63889"/>
              <a:gd name="adj2" fmla="val -407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CHECKING.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96752"/>
            <a:ext cx="828092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</a:t>
            </a:r>
            <a:r>
              <a:rPr lang="cs-CZ" sz="2400" dirty="0" err="1" smtClean="0">
                <a:hlinkClick r:id="rId2"/>
              </a:rPr>
              <a:t>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MC900411642 (kočka Linda)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MC900411898 (hamburger)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MC900352069 (zmrzlina)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MC900348857 (špagety)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MC900234380 (brambůrky)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MC900019514 (hranolky, kečup)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MC900112808 (čokoláda)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MC900058347 (párek v rohlíku)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MC900203020 (chléb)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MC900237907 (rohlíky)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MC900088274 (polévka)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MC900028189 (palačinky)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MC900411900 (jogurt)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MC900030348 (maso)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MC900023930 (pizza)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59632" y="404664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3335</TotalTime>
  <Words>367</Words>
  <Application>Microsoft Office PowerPoint</Application>
  <PresentationFormat>Předvádění na obrazovce (4:3)</PresentationFormat>
  <Paragraphs>148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191</cp:revision>
  <dcterms:created xsi:type="dcterms:W3CDTF">2012-09-11T13:55:05Z</dcterms:created>
  <dcterms:modified xsi:type="dcterms:W3CDTF">2013-04-22T09:24:54Z</dcterms:modified>
</cp:coreProperties>
</file>