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50" r:id="rId5"/>
    <p:sldId id="452" r:id="rId6"/>
    <p:sldId id="454" r:id="rId7"/>
    <p:sldId id="453" r:id="rId8"/>
    <p:sldId id="451" r:id="rId9"/>
    <p:sldId id="44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50"/>
            <p14:sldId id="452"/>
            <p14:sldId id="454"/>
            <p14:sldId id="453"/>
            <p14:sldId id="451"/>
            <p14:sldId id="449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0066"/>
    <a:srgbClr val="CC66FF"/>
    <a:srgbClr val="00FF00"/>
    <a:srgbClr val="FF6600"/>
    <a:srgbClr val="FFFF00"/>
    <a:srgbClr val="CC9900"/>
    <a:srgbClr val="777777"/>
    <a:srgbClr val="3333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30_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DRINKS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602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30_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4279232" y="3935241"/>
          <a:ext cx="173467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DRINKS</a:t>
          </a:r>
          <a:endParaRPr lang="cs-CZ" sz="2400" b="1" kern="1200" dirty="0"/>
        </a:p>
      </dsp:txBody>
      <dsp:txXfrm>
        <a:off x="4311293" y="3967302"/>
        <a:ext cx="167055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2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2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wmf"/><Relationship Id="rId5" Type="http://schemas.openxmlformats.org/officeDocument/2006/relationships/image" Target="../media/image6.wmf"/><Relationship Id="rId10" Type="http://schemas.openxmlformats.org/officeDocument/2006/relationships/image" Target="../media/image12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8.4.2013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coffee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juice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milk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cocoa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tea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honey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sugar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některými slovíčky na dané téma. Procvičují si odpověď na otázku „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?“.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DRINKS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283968" y="4293096"/>
            <a:ext cx="2880320" cy="151216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DRINKS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75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4437112"/>
            <a:ext cx="1728192" cy="1728192"/>
          </a:xfrm>
          <a:prstGeom prst="rect">
            <a:avLst/>
          </a:prstGeom>
        </p:spPr>
      </p:pic>
      <p:pic>
        <p:nvPicPr>
          <p:cNvPr id="3" name="Obrázek 2" descr="MC90043476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708920"/>
            <a:ext cx="1296144" cy="1296144"/>
          </a:xfrm>
          <a:prstGeom prst="rect">
            <a:avLst/>
          </a:prstGeom>
        </p:spPr>
      </p:pic>
      <p:pic>
        <p:nvPicPr>
          <p:cNvPr id="4" name="Obrázek 3" descr="MC90036183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4221088"/>
            <a:ext cx="1324001" cy="1512168"/>
          </a:xfrm>
          <a:prstGeom prst="rect">
            <a:avLst/>
          </a:prstGeom>
        </p:spPr>
      </p:pic>
      <p:pic>
        <p:nvPicPr>
          <p:cNvPr id="5" name="Obrázek 4" descr="MC90029024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4509120"/>
            <a:ext cx="1895192" cy="1852943"/>
          </a:xfrm>
          <a:prstGeom prst="rect">
            <a:avLst/>
          </a:prstGeom>
        </p:spPr>
      </p:pic>
      <p:pic>
        <p:nvPicPr>
          <p:cNvPr id="6" name="Obrázek 5" descr="MC90023229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1196752"/>
            <a:ext cx="1008112" cy="1375353"/>
          </a:xfrm>
          <a:prstGeom prst="rect">
            <a:avLst/>
          </a:prstGeom>
        </p:spPr>
      </p:pic>
      <p:pic>
        <p:nvPicPr>
          <p:cNvPr id="8" name="Obrázek 7" descr="MC9003514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67944" y="2708920"/>
            <a:ext cx="1065291" cy="178956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979712" y="35730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COKE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44175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99792" y="1700808"/>
            <a:ext cx="864096" cy="864096"/>
          </a:xfrm>
          <a:prstGeom prst="rect">
            <a:avLst/>
          </a:prstGeom>
        </p:spPr>
      </p:pic>
      <p:pic>
        <p:nvPicPr>
          <p:cNvPr id="11" name="Obrázek 10" descr="MC90041334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3212976"/>
            <a:ext cx="1572882" cy="1440160"/>
          </a:xfrm>
          <a:prstGeom prst="rect">
            <a:avLst/>
          </a:prstGeom>
        </p:spPr>
      </p:pic>
      <p:sp>
        <p:nvSpPr>
          <p:cNvPr id="13" name="Obláček 12"/>
          <p:cNvSpPr/>
          <p:nvPr/>
        </p:nvSpPr>
        <p:spPr>
          <a:xfrm>
            <a:off x="3203848" y="404664"/>
            <a:ext cx="2880320" cy="720080"/>
          </a:xfrm>
          <a:prstGeom prst="cloudCallout">
            <a:avLst>
              <a:gd name="adj1" fmla="val -89210"/>
              <a:gd name="adj2" fmla="val 419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609329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MILK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342900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JUICE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TEA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57332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COCOA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25649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SUGAR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97010" y="4437112"/>
            <a:ext cx="1404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HONEY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19168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WATER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1" name="Obrázek 20" descr="MC900239551.WMF"/>
          <p:cNvPicPr>
            <a:picLocks noChangeAspect="1"/>
          </p:cNvPicPr>
          <p:nvPr/>
        </p:nvPicPr>
        <p:blipFill>
          <a:blip r:embed="rId10" cstate="print"/>
          <a:srcRect t="36068"/>
          <a:stretch>
            <a:fillRect/>
          </a:stretch>
        </p:blipFill>
        <p:spPr>
          <a:xfrm>
            <a:off x="5508104" y="1916832"/>
            <a:ext cx="1050385" cy="76581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5364088" y="14127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COFFEE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60648"/>
            <a:ext cx="1188757" cy="136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75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4437112"/>
            <a:ext cx="1728192" cy="1728192"/>
          </a:xfrm>
          <a:prstGeom prst="rect">
            <a:avLst/>
          </a:prstGeom>
        </p:spPr>
      </p:pic>
      <p:pic>
        <p:nvPicPr>
          <p:cNvPr id="3" name="Obrázek 2" descr="MC90043476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708920"/>
            <a:ext cx="1296144" cy="1296144"/>
          </a:xfrm>
          <a:prstGeom prst="rect">
            <a:avLst/>
          </a:prstGeom>
        </p:spPr>
      </p:pic>
      <p:pic>
        <p:nvPicPr>
          <p:cNvPr id="4" name="Obrázek 3" descr="MC90036183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4221088"/>
            <a:ext cx="1324001" cy="1512168"/>
          </a:xfrm>
          <a:prstGeom prst="rect">
            <a:avLst/>
          </a:prstGeom>
        </p:spPr>
      </p:pic>
      <p:pic>
        <p:nvPicPr>
          <p:cNvPr id="5" name="Obrázek 4" descr="MC90029024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4048" y="4581128"/>
            <a:ext cx="1895192" cy="1852943"/>
          </a:xfrm>
          <a:prstGeom prst="rect">
            <a:avLst/>
          </a:prstGeom>
        </p:spPr>
      </p:pic>
      <p:pic>
        <p:nvPicPr>
          <p:cNvPr id="6" name="Obrázek 5" descr="MC90023229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1196752"/>
            <a:ext cx="1008112" cy="1375353"/>
          </a:xfrm>
          <a:prstGeom prst="rect">
            <a:avLst/>
          </a:prstGeom>
        </p:spPr>
      </p:pic>
      <p:pic>
        <p:nvPicPr>
          <p:cNvPr id="8" name="Obrázek 7" descr="MC9003514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67944" y="2708920"/>
            <a:ext cx="1065291" cy="178956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979712" y="35730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C_K_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44175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55776" y="1556792"/>
            <a:ext cx="1008112" cy="1008112"/>
          </a:xfrm>
          <a:prstGeom prst="rect">
            <a:avLst/>
          </a:prstGeom>
        </p:spPr>
      </p:pic>
      <p:pic>
        <p:nvPicPr>
          <p:cNvPr id="11" name="Obrázek 10" descr="MC900413348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08304" y="3212976"/>
            <a:ext cx="1572882" cy="1440160"/>
          </a:xfrm>
          <a:prstGeom prst="rect">
            <a:avLst/>
          </a:prstGeom>
        </p:spPr>
      </p:pic>
      <p:pic>
        <p:nvPicPr>
          <p:cNvPr id="12" name="Obrázek 11" descr="MC900186186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3568" y="476672"/>
            <a:ext cx="1460297" cy="1837944"/>
          </a:xfrm>
          <a:prstGeom prst="rect">
            <a:avLst/>
          </a:prstGeom>
        </p:spPr>
      </p:pic>
      <p:sp>
        <p:nvSpPr>
          <p:cNvPr id="13" name="Obláček 12"/>
          <p:cNvSpPr/>
          <p:nvPr/>
        </p:nvSpPr>
        <p:spPr>
          <a:xfrm>
            <a:off x="2987824" y="260648"/>
            <a:ext cx="5544616" cy="792088"/>
          </a:xfrm>
          <a:prstGeom prst="cloudCallout">
            <a:avLst>
              <a:gd name="adj1" fmla="val -61859"/>
              <a:gd name="adj2" fmla="val 6085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WOULD YOU LIKE…?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609329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M_LK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342900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J_ _ C_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54452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T_ 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57332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C_C_ 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25649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S_G_R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97010" y="4437112"/>
            <a:ext cx="1404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H_N_ 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19168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W_T_R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21" name="Obrázek 20" descr="MC900239551.WMF"/>
          <p:cNvPicPr>
            <a:picLocks noChangeAspect="1"/>
          </p:cNvPicPr>
          <p:nvPr/>
        </p:nvPicPr>
        <p:blipFill>
          <a:blip r:embed="rId11" cstate="print"/>
          <a:srcRect t="36068"/>
          <a:stretch>
            <a:fillRect/>
          </a:stretch>
        </p:blipFill>
        <p:spPr>
          <a:xfrm>
            <a:off x="5508104" y="1916832"/>
            <a:ext cx="1050385" cy="765812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5364088" y="14127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C_FF_ _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3" name="Mrak 22"/>
          <p:cNvSpPr/>
          <p:nvPr/>
        </p:nvSpPr>
        <p:spPr>
          <a:xfrm>
            <a:off x="4139952" y="908720"/>
            <a:ext cx="1296144" cy="792088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Mrak 23"/>
          <p:cNvSpPr/>
          <p:nvPr/>
        </p:nvSpPr>
        <p:spPr>
          <a:xfrm>
            <a:off x="7452320" y="404664"/>
            <a:ext cx="1296144" cy="792088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75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20272" y="4869160"/>
            <a:ext cx="1728192" cy="1728192"/>
          </a:xfrm>
          <a:prstGeom prst="rect">
            <a:avLst/>
          </a:prstGeom>
        </p:spPr>
      </p:pic>
      <p:pic>
        <p:nvPicPr>
          <p:cNvPr id="3" name="Obrázek 2" descr="MC90043476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2780928"/>
            <a:ext cx="1296144" cy="1296144"/>
          </a:xfrm>
          <a:prstGeom prst="rect">
            <a:avLst/>
          </a:prstGeom>
        </p:spPr>
      </p:pic>
      <p:pic>
        <p:nvPicPr>
          <p:cNvPr id="4" name="Obrázek 3" descr="MC90036183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3284984"/>
            <a:ext cx="1324001" cy="1512168"/>
          </a:xfrm>
          <a:prstGeom prst="rect">
            <a:avLst/>
          </a:prstGeom>
        </p:spPr>
      </p:pic>
      <p:pic>
        <p:nvPicPr>
          <p:cNvPr id="5" name="Obrázek 4" descr="MC90029024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3356992"/>
            <a:ext cx="1895192" cy="1852943"/>
          </a:xfrm>
          <a:prstGeom prst="rect">
            <a:avLst/>
          </a:prstGeom>
        </p:spPr>
      </p:pic>
      <p:pic>
        <p:nvPicPr>
          <p:cNvPr id="6" name="Obrázek 5" descr="MC900232295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52320" y="1268760"/>
            <a:ext cx="1008112" cy="1375353"/>
          </a:xfrm>
          <a:prstGeom prst="rect">
            <a:avLst/>
          </a:prstGeom>
        </p:spPr>
      </p:pic>
      <p:pic>
        <p:nvPicPr>
          <p:cNvPr id="8" name="Obrázek 7" descr="MC9003514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11960" y="1916832"/>
            <a:ext cx="1065291" cy="1789568"/>
          </a:xfrm>
          <a:prstGeom prst="rect">
            <a:avLst/>
          </a:prstGeom>
        </p:spPr>
      </p:pic>
      <p:pic>
        <p:nvPicPr>
          <p:cNvPr id="10" name="Obrázek 9" descr="MC90044175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55776" y="1556792"/>
            <a:ext cx="1152128" cy="1152128"/>
          </a:xfrm>
          <a:prstGeom prst="rect">
            <a:avLst/>
          </a:prstGeom>
        </p:spPr>
      </p:pic>
      <p:pic>
        <p:nvPicPr>
          <p:cNvPr id="11" name="Obrázek 10" descr="MC900413348.WMF"/>
          <p:cNvPicPr>
            <a:picLocks noChangeAspect="1"/>
          </p:cNvPicPr>
          <p:nvPr/>
        </p:nvPicPr>
        <p:blipFill>
          <a:blip r:embed="rId9" cstate="print"/>
          <a:srcRect r="29725"/>
          <a:stretch>
            <a:fillRect/>
          </a:stretch>
        </p:blipFill>
        <p:spPr>
          <a:xfrm>
            <a:off x="7524328" y="2924944"/>
            <a:ext cx="1105338" cy="1440160"/>
          </a:xfrm>
          <a:prstGeom prst="rect">
            <a:avLst/>
          </a:prstGeom>
        </p:spPr>
      </p:pic>
      <p:pic>
        <p:nvPicPr>
          <p:cNvPr id="12" name="Obrázek 11" descr="MC900186186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67544" y="404664"/>
            <a:ext cx="1460297" cy="1837944"/>
          </a:xfrm>
          <a:prstGeom prst="rect">
            <a:avLst/>
          </a:prstGeom>
        </p:spPr>
      </p:pic>
      <p:sp>
        <p:nvSpPr>
          <p:cNvPr id="13" name="Obláček 12"/>
          <p:cNvSpPr/>
          <p:nvPr/>
        </p:nvSpPr>
        <p:spPr>
          <a:xfrm>
            <a:off x="1907704" y="260648"/>
            <a:ext cx="6984776" cy="792088"/>
          </a:xfrm>
          <a:prstGeom prst="cloudCallout">
            <a:avLst>
              <a:gd name="adj1" fmla="val -50178"/>
              <a:gd name="adj2" fmla="val 3421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WOULD YOU LIKE…?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1" name="Obrázek 20" descr="MC900239551.WMF"/>
          <p:cNvPicPr>
            <a:picLocks noChangeAspect="1"/>
          </p:cNvPicPr>
          <p:nvPr/>
        </p:nvPicPr>
        <p:blipFill>
          <a:blip r:embed="rId11" cstate="print"/>
          <a:srcRect t="36068"/>
          <a:stretch>
            <a:fillRect/>
          </a:stretch>
        </p:blipFill>
        <p:spPr>
          <a:xfrm>
            <a:off x="5508104" y="1628800"/>
            <a:ext cx="1050385" cy="76581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97152"/>
            <a:ext cx="1188757" cy="1368151"/>
          </a:xfrm>
          <a:prstGeom prst="rect">
            <a:avLst/>
          </a:prstGeom>
        </p:spPr>
      </p:pic>
      <p:sp>
        <p:nvSpPr>
          <p:cNvPr id="24" name="Obláček 23"/>
          <p:cNvSpPr/>
          <p:nvPr/>
        </p:nvSpPr>
        <p:spPr>
          <a:xfrm>
            <a:off x="2339752" y="5229200"/>
            <a:ext cx="4104456" cy="1152128"/>
          </a:xfrm>
          <a:prstGeom prst="cloudCallout">
            <a:avLst>
              <a:gd name="adj1" fmla="val -63545"/>
              <a:gd name="adj2" fmla="val -42135"/>
            </a:avLst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I´D LIKE MILK.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YOU?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4175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924944"/>
            <a:ext cx="1080120" cy="1080120"/>
          </a:xfrm>
          <a:prstGeom prst="rect">
            <a:avLst/>
          </a:prstGeom>
        </p:spPr>
      </p:pic>
      <p:pic>
        <p:nvPicPr>
          <p:cNvPr id="3" name="Obrázek 2" descr="MC90043476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772816"/>
            <a:ext cx="1008112" cy="1008112"/>
          </a:xfrm>
          <a:prstGeom prst="rect">
            <a:avLst/>
          </a:prstGeom>
        </p:spPr>
      </p:pic>
      <p:pic>
        <p:nvPicPr>
          <p:cNvPr id="4" name="Obrázek 3" descr="MC900361832.WMF"/>
          <p:cNvPicPr>
            <a:picLocks noChangeAspect="1"/>
          </p:cNvPicPr>
          <p:nvPr/>
        </p:nvPicPr>
        <p:blipFill>
          <a:blip r:embed="rId4" cstate="print"/>
          <a:srcRect t="25000"/>
          <a:stretch>
            <a:fillRect/>
          </a:stretch>
        </p:blipFill>
        <p:spPr>
          <a:xfrm>
            <a:off x="323528" y="4005064"/>
            <a:ext cx="1008763" cy="864096"/>
          </a:xfrm>
          <a:prstGeom prst="rect">
            <a:avLst/>
          </a:prstGeom>
        </p:spPr>
      </p:pic>
      <p:pic>
        <p:nvPicPr>
          <p:cNvPr id="5" name="Obrázek 4" descr="MC90029024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52320" y="4005064"/>
            <a:ext cx="1252047" cy="1224136"/>
          </a:xfrm>
          <a:prstGeom prst="rect">
            <a:avLst/>
          </a:prstGeom>
        </p:spPr>
      </p:pic>
      <p:pic>
        <p:nvPicPr>
          <p:cNvPr id="6" name="Obrázek 5" descr="MC900232295.WMF"/>
          <p:cNvPicPr>
            <a:picLocks noChangeAspect="1"/>
          </p:cNvPicPr>
          <p:nvPr/>
        </p:nvPicPr>
        <p:blipFill>
          <a:blip r:embed="rId6" cstate="print"/>
          <a:srcRect t="31414"/>
          <a:stretch>
            <a:fillRect/>
          </a:stretch>
        </p:blipFill>
        <p:spPr>
          <a:xfrm>
            <a:off x="7668344" y="980728"/>
            <a:ext cx="1008112" cy="943305"/>
          </a:xfrm>
          <a:prstGeom prst="rect">
            <a:avLst/>
          </a:prstGeom>
        </p:spPr>
      </p:pic>
      <p:pic>
        <p:nvPicPr>
          <p:cNvPr id="8" name="Obrázek 7" descr="MC9003514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5013176"/>
            <a:ext cx="771566" cy="129614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12160" y="1268760"/>
            <a:ext cx="1584176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COKE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" name="Obrázek 9" descr="MC90044175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668344" y="5301208"/>
            <a:ext cx="1152128" cy="1152128"/>
          </a:xfrm>
          <a:prstGeom prst="rect">
            <a:avLst/>
          </a:prstGeom>
        </p:spPr>
      </p:pic>
      <p:pic>
        <p:nvPicPr>
          <p:cNvPr id="11" name="Obrázek 10" descr="MC900413348.WMF"/>
          <p:cNvPicPr>
            <a:picLocks noChangeAspect="1"/>
          </p:cNvPicPr>
          <p:nvPr/>
        </p:nvPicPr>
        <p:blipFill>
          <a:blip r:embed="rId9" cstate="print"/>
          <a:srcRect r="29725" b="15000"/>
          <a:stretch>
            <a:fillRect/>
          </a:stretch>
        </p:blipFill>
        <p:spPr>
          <a:xfrm>
            <a:off x="7740352" y="2996952"/>
            <a:ext cx="889314" cy="984894"/>
          </a:xfrm>
          <a:prstGeom prst="rect">
            <a:avLst/>
          </a:prstGeom>
        </p:spPr>
      </p:pic>
      <p:sp>
        <p:nvSpPr>
          <p:cNvPr id="13" name="Obláček 12"/>
          <p:cNvSpPr/>
          <p:nvPr/>
        </p:nvSpPr>
        <p:spPr>
          <a:xfrm>
            <a:off x="3203848" y="404664"/>
            <a:ext cx="4680520" cy="648072"/>
          </a:xfrm>
          <a:prstGeom prst="cloudCallout">
            <a:avLst>
              <a:gd name="adj1" fmla="val -72980"/>
              <a:gd name="adj2" fmla="val 1505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IT RIGHT?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4437112"/>
            <a:ext cx="1584176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MILK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2204864"/>
            <a:ext cx="1800200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JUICE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3212976"/>
            <a:ext cx="1584176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TEA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3140968"/>
            <a:ext cx="1872208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COCOA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589240"/>
            <a:ext cx="2016224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SUGAR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4221088"/>
            <a:ext cx="2016224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HONEY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373216"/>
            <a:ext cx="1944216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WATER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1" name="Obrázek 20" descr="MC900239551.WMF"/>
          <p:cNvPicPr>
            <a:picLocks noChangeAspect="1"/>
          </p:cNvPicPr>
          <p:nvPr/>
        </p:nvPicPr>
        <p:blipFill>
          <a:blip r:embed="rId10" cstate="print"/>
          <a:srcRect t="36068"/>
          <a:stretch>
            <a:fillRect/>
          </a:stretch>
        </p:blipFill>
        <p:spPr>
          <a:xfrm>
            <a:off x="7812360" y="2204864"/>
            <a:ext cx="792088" cy="577493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1187624" y="2060848"/>
            <a:ext cx="1944216" cy="64918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COFFEE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60648"/>
            <a:ext cx="1188757" cy="13681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2780928"/>
          <a:ext cx="4284476" cy="3195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PITÍ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DŽUS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MLÉKO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KAKAO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1" dirty="0" smtClean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COCA</a:t>
                      </a:r>
                      <a:r>
                        <a:rPr lang="cs-CZ" sz="2400" b="1" baseline="0" dirty="0" smtClean="0">
                          <a:latin typeface="Comic Sans MS" pitchFamily="66" charset="0"/>
                        </a:rPr>
                        <a:t> COLA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44008" y="2780928"/>
          <a:ext cx="4284476" cy="3195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ČAJ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KÁVA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VODA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1" dirty="0" smtClean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CUKR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1" dirty="0" smtClean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MED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04664"/>
            <a:ext cx="1501589" cy="172819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635896" y="692696"/>
            <a:ext cx="4032448" cy="720079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FILL 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2780928"/>
          <a:ext cx="4284476" cy="3195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DRINKS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PITÍ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JUICE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DŽUS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MILK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MLÉKO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COCOA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KAKAO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COKE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COCA</a:t>
                      </a:r>
                      <a:r>
                        <a:rPr lang="cs-CZ" sz="2400" b="1" baseline="0" dirty="0" smtClean="0">
                          <a:latin typeface="Comic Sans MS" pitchFamily="66" charset="0"/>
                        </a:rPr>
                        <a:t> COLA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44008" y="2780928"/>
          <a:ext cx="4284476" cy="3195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TEA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ČAJ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COFFEE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KÁVA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WATER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VODA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SUGAR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CUKR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HONEY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MED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04664"/>
            <a:ext cx="1501589" cy="1728192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635896" y="692696"/>
            <a:ext cx="4032448" cy="720079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2"/>
            <a:ext cx="82809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MC900441751 (mléko)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MC900434769 (</a:t>
            </a:r>
            <a:r>
              <a:rPr lang="cs-CZ" sz="2400" dirty="0" err="1" smtClean="0"/>
              <a:t>coca</a:t>
            </a:r>
            <a:r>
              <a:rPr lang="cs-CZ" sz="2400" dirty="0" smtClean="0"/>
              <a:t> </a:t>
            </a:r>
            <a:r>
              <a:rPr lang="cs-CZ" sz="2400" dirty="0" err="1" smtClean="0"/>
              <a:t>cola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MC900351408 (džus)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MC900361832 (kakao)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MC900290243 (čaj)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MC900232295 (cukr)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MC900441752 (voda)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MC900413348 (med)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MC900186186 (</a:t>
            </a:r>
            <a:r>
              <a:rPr lang="cs-CZ" sz="2400" smtClean="0"/>
              <a:t>červený číšník)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59632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3222</TotalTime>
  <Words>252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192</cp:revision>
  <dcterms:created xsi:type="dcterms:W3CDTF">2012-09-11T13:55:05Z</dcterms:created>
  <dcterms:modified xsi:type="dcterms:W3CDTF">2013-04-22T09:27:50Z</dcterms:modified>
</cp:coreProperties>
</file>