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450" r:id="rId5"/>
    <p:sldId id="451" r:id="rId6"/>
    <p:sldId id="452" r:id="rId7"/>
    <p:sldId id="455" r:id="rId8"/>
    <p:sldId id="454" r:id="rId9"/>
    <p:sldId id="274" r:id="rId10"/>
    <p:sldId id="45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BBA84B7-E3CC-46EA-B96C-F2E9867EF1E5}">
          <p14:sldIdLst>
            <p14:sldId id="258"/>
            <p14:sldId id="275"/>
            <p14:sldId id="269"/>
            <p14:sldId id="450"/>
            <p14:sldId id="451"/>
            <p14:sldId id="452"/>
            <p14:sldId id="455"/>
            <p14:sldId id="454"/>
          </p14:sldIdLst>
        </p14:section>
        <p14:section name="Oddíl bez názvu" id="{3FFA400A-B681-47F4-8C81-DA65089FB352}">
          <p14:sldIdLst>
            <p14:sldId id="274"/>
            <p14:sldId id="45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66"/>
    <a:srgbClr val="CC66FF"/>
    <a:srgbClr val="00FF00"/>
    <a:srgbClr val="FF6600"/>
    <a:srgbClr val="FFFF00"/>
    <a:srgbClr val="CC9900"/>
    <a:srgbClr val="777777"/>
    <a:srgbClr val="333333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94660"/>
  </p:normalViewPr>
  <p:slideViewPr>
    <p:cSldViewPr>
      <p:cViewPr varScale="1">
        <p:scale>
          <a:sx n="69" d="100"/>
          <a:sy n="69" d="100"/>
        </p:scale>
        <p:origin x="-4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</a:t>
          </a:r>
          <a:r>
            <a:rPr lang="cs-CZ" smtClean="0"/>
            <a:t>_ 31_ </a:t>
          </a:r>
          <a:r>
            <a:rPr lang="cs-CZ" dirty="0" smtClean="0"/>
            <a:t>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AT THE RESTAURANT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 custLinFactNeighborX="-710" custLinFactNeighborY="-98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112992" custScaleY="50155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</a:t>
          </a:r>
          <a:r>
            <a:rPr lang="cs-CZ" sz="2500" kern="1200" smtClean="0"/>
            <a:t>_ 31_ </a:t>
          </a:r>
          <a:r>
            <a:rPr lang="cs-CZ" sz="2500" kern="1200" dirty="0" smtClean="0"/>
            <a:t>ANGLICKÝ JAZYK 3</a:t>
          </a:r>
          <a:endParaRPr lang="cs-CZ" sz="2500" kern="1200" dirty="0"/>
        </a:p>
      </dsp:txBody>
      <dsp:txXfrm>
        <a:off x="1421280" y="537968"/>
        <a:ext cx="6370582" cy="1181644"/>
      </dsp:txXfrm>
    </dsp:sp>
    <dsp:sp modelId="{ED2230FF-1096-48BA-B691-CB70E3195D4E}">
      <dsp:nvSpPr>
        <dsp:cNvPr id="0" name=""/>
        <dsp:cNvSpPr/>
      </dsp:nvSpPr>
      <dsp:spPr>
        <a:xfrm>
          <a:off x="1621410" y="1931106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Základní škola a Mateřská škola, Potštejn, okres Rychnov nad Kněžnou</a:t>
          </a:r>
          <a:endParaRPr lang="cs-CZ" sz="2400" kern="1200" dirty="0"/>
        </a:p>
      </dsp:txBody>
      <dsp:txXfrm>
        <a:off x="1685334" y="1995030"/>
        <a:ext cx="5798956" cy="1181644"/>
      </dsp:txXfrm>
    </dsp:sp>
    <dsp:sp modelId="{6E27EA9C-C67C-450A-8A3C-DF1F4862AEAB}">
      <dsp:nvSpPr>
        <dsp:cNvPr id="0" name=""/>
        <dsp:cNvSpPr/>
      </dsp:nvSpPr>
      <dsp:spPr>
        <a:xfrm>
          <a:off x="3415142" y="3935241"/>
          <a:ext cx="3462854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AT THE RESTAURANT</a:t>
          </a:r>
          <a:endParaRPr lang="cs-CZ" sz="2400" b="1" kern="1200" dirty="0"/>
        </a:p>
      </dsp:txBody>
      <dsp:txXfrm>
        <a:off x="3447203" y="3967302"/>
        <a:ext cx="3398732" cy="592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image" Target="../media/image23.wmf"/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12" Type="http://schemas.openxmlformats.org/officeDocument/2006/relationships/image" Target="../media/image22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11" Type="http://schemas.openxmlformats.org/officeDocument/2006/relationships/image" Target="../media/image21.wmf"/><Relationship Id="rId5" Type="http://schemas.openxmlformats.org/officeDocument/2006/relationships/image" Target="../media/image15.wmf"/><Relationship Id="rId15" Type="http://schemas.openxmlformats.org/officeDocument/2006/relationships/image" Target="../media/image25.wmf"/><Relationship Id="rId10" Type="http://schemas.openxmlformats.org/officeDocument/2006/relationships/image" Target="../media/image20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Relationship Id="rId14" Type="http://schemas.openxmlformats.org/officeDocument/2006/relationships/image" Target="../media/image2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wmf"/><Relationship Id="rId5" Type="http://schemas.openxmlformats.org/officeDocument/2006/relationships/image" Target="../media/image2.wmf"/><Relationship Id="rId4" Type="http://schemas.openxmlformats.org/officeDocument/2006/relationships/image" Target="../media/image28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image" Target="../media/image24.wmf"/><Relationship Id="rId18" Type="http://schemas.openxmlformats.org/officeDocument/2006/relationships/image" Target="../media/image5.wmf"/><Relationship Id="rId3" Type="http://schemas.openxmlformats.org/officeDocument/2006/relationships/image" Target="../media/image13.wmf"/><Relationship Id="rId21" Type="http://schemas.openxmlformats.org/officeDocument/2006/relationships/image" Target="../media/image8.wmf"/><Relationship Id="rId7" Type="http://schemas.openxmlformats.org/officeDocument/2006/relationships/image" Target="../media/image17.wmf"/><Relationship Id="rId12" Type="http://schemas.openxmlformats.org/officeDocument/2006/relationships/image" Target="../media/image23.wmf"/><Relationship Id="rId17" Type="http://schemas.openxmlformats.org/officeDocument/2006/relationships/image" Target="../media/image4.png"/><Relationship Id="rId2" Type="http://schemas.openxmlformats.org/officeDocument/2006/relationships/image" Target="../media/image12.wmf"/><Relationship Id="rId16" Type="http://schemas.openxmlformats.org/officeDocument/2006/relationships/image" Target="../media/image3.png"/><Relationship Id="rId20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11" Type="http://schemas.openxmlformats.org/officeDocument/2006/relationships/image" Target="../media/image22.wmf"/><Relationship Id="rId24" Type="http://schemas.openxmlformats.org/officeDocument/2006/relationships/image" Target="../media/image11.wmf"/><Relationship Id="rId5" Type="http://schemas.openxmlformats.org/officeDocument/2006/relationships/image" Target="../media/image15.wmf"/><Relationship Id="rId15" Type="http://schemas.openxmlformats.org/officeDocument/2006/relationships/image" Target="../media/image30.wmf"/><Relationship Id="rId23" Type="http://schemas.openxmlformats.org/officeDocument/2006/relationships/image" Target="../media/image10.wmf"/><Relationship Id="rId10" Type="http://schemas.openxmlformats.org/officeDocument/2006/relationships/image" Target="../media/image21.wmf"/><Relationship Id="rId19" Type="http://schemas.openxmlformats.org/officeDocument/2006/relationships/image" Target="../media/image6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Relationship Id="rId14" Type="http://schemas.openxmlformats.org/officeDocument/2006/relationships/image" Target="../media/image25.wmf"/><Relationship Id="rId22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4777741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47864" y="4797152"/>
            <a:ext cx="388843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124744"/>
            <a:ext cx="8363272" cy="54452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</a:t>
            </a:r>
            <a:r>
              <a:rPr lang="cs-CZ" sz="2800" b="1" smtClean="0">
                <a:solidFill>
                  <a:schemeClr val="tx1"/>
                </a:solidFill>
                <a:latin typeface="Comic Sans MS" pitchFamily="66" charset="0"/>
              </a:rPr>
              <a:t>: 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15.4.2013</a:t>
            </a: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food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and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drinks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cook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waiter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waitress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guests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– „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would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you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?“ „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Can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I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get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(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)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some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…?“</a:t>
            </a:r>
            <a:endParaRPr lang="cs-CZ" sz="2800" b="1" i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Žáci si procvičují slovní zásobu na téma restaurace a jednoduchou konverzaci.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AT THE RESTAURANT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1331640" y="4509120"/>
            <a:ext cx="6696744" cy="216024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AT THE RESTAURANT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644008" y="1556792"/>
            <a:ext cx="3917903" cy="1584176"/>
          </a:xfrm>
          <a:prstGeom prst="cloudCallout">
            <a:avLst>
              <a:gd name="adj1" fmla="val -69616"/>
              <a:gd name="adj2" fmla="val -1780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C90044175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924944"/>
            <a:ext cx="1080120" cy="1080120"/>
          </a:xfrm>
          <a:prstGeom prst="rect">
            <a:avLst/>
          </a:prstGeom>
        </p:spPr>
      </p:pic>
      <p:pic>
        <p:nvPicPr>
          <p:cNvPr id="3" name="Obrázek 2" descr="MC90043476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772816"/>
            <a:ext cx="1008112" cy="1008112"/>
          </a:xfrm>
          <a:prstGeom prst="rect">
            <a:avLst/>
          </a:prstGeom>
        </p:spPr>
      </p:pic>
      <p:pic>
        <p:nvPicPr>
          <p:cNvPr id="4" name="Obrázek 3" descr="MC900361832.WMF"/>
          <p:cNvPicPr>
            <a:picLocks noChangeAspect="1"/>
          </p:cNvPicPr>
          <p:nvPr/>
        </p:nvPicPr>
        <p:blipFill>
          <a:blip r:embed="rId4" cstate="print"/>
          <a:srcRect t="25000"/>
          <a:stretch>
            <a:fillRect/>
          </a:stretch>
        </p:blipFill>
        <p:spPr>
          <a:xfrm>
            <a:off x="323528" y="4005064"/>
            <a:ext cx="1008763" cy="864096"/>
          </a:xfrm>
          <a:prstGeom prst="rect">
            <a:avLst/>
          </a:prstGeom>
        </p:spPr>
      </p:pic>
      <p:pic>
        <p:nvPicPr>
          <p:cNvPr id="5" name="Obrázek 4" descr="MC900290243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52320" y="4005064"/>
            <a:ext cx="1252047" cy="1224136"/>
          </a:xfrm>
          <a:prstGeom prst="rect">
            <a:avLst/>
          </a:prstGeom>
        </p:spPr>
      </p:pic>
      <p:pic>
        <p:nvPicPr>
          <p:cNvPr id="6" name="Obrázek 5" descr="MC900232295.WMF"/>
          <p:cNvPicPr>
            <a:picLocks noChangeAspect="1"/>
          </p:cNvPicPr>
          <p:nvPr/>
        </p:nvPicPr>
        <p:blipFill>
          <a:blip r:embed="rId6" cstate="print"/>
          <a:srcRect t="31414"/>
          <a:stretch>
            <a:fillRect/>
          </a:stretch>
        </p:blipFill>
        <p:spPr>
          <a:xfrm>
            <a:off x="7668344" y="980728"/>
            <a:ext cx="1008112" cy="943305"/>
          </a:xfrm>
          <a:prstGeom prst="rect">
            <a:avLst/>
          </a:prstGeom>
        </p:spPr>
      </p:pic>
      <p:pic>
        <p:nvPicPr>
          <p:cNvPr id="8" name="Obrázek 7" descr="MC900351408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5013176"/>
            <a:ext cx="771566" cy="129614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707904" y="2996952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COKE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10" name="Obrázek 9" descr="MC900441752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668344" y="5301208"/>
            <a:ext cx="1152128" cy="1152128"/>
          </a:xfrm>
          <a:prstGeom prst="rect">
            <a:avLst/>
          </a:prstGeom>
        </p:spPr>
      </p:pic>
      <p:pic>
        <p:nvPicPr>
          <p:cNvPr id="11" name="Obrázek 10" descr="MC900413348.WMF"/>
          <p:cNvPicPr>
            <a:picLocks noChangeAspect="1"/>
          </p:cNvPicPr>
          <p:nvPr/>
        </p:nvPicPr>
        <p:blipFill>
          <a:blip r:embed="rId9" cstate="print"/>
          <a:srcRect r="29725" b="15000"/>
          <a:stretch>
            <a:fillRect/>
          </a:stretch>
        </p:blipFill>
        <p:spPr>
          <a:xfrm>
            <a:off x="7740352" y="2996952"/>
            <a:ext cx="889314" cy="984894"/>
          </a:xfrm>
          <a:prstGeom prst="rect">
            <a:avLst/>
          </a:prstGeom>
        </p:spPr>
      </p:pic>
      <p:sp>
        <p:nvSpPr>
          <p:cNvPr id="13" name="Obláček 12"/>
          <p:cNvSpPr/>
          <p:nvPr/>
        </p:nvSpPr>
        <p:spPr>
          <a:xfrm>
            <a:off x="2555776" y="188640"/>
            <a:ext cx="5904656" cy="864096"/>
          </a:xfrm>
          <a:prstGeom prst="cloudCallout">
            <a:avLst>
              <a:gd name="adj1" fmla="val -67024"/>
              <a:gd name="adj2" fmla="val 365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DO YOU REMEMBER?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07904" y="4725144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MILK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07904" y="2420888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JUICE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4149080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TEA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07904" y="1844824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COCOA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707904" y="5877272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SUGAR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707904" y="3573016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HONEY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707904" y="5301208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WATER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21" name="Obrázek 20" descr="MC900239551.WMF"/>
          <p:cNvPicPr>
            <a:picLocks noChangeAspect="1"/>
          </p:cNvPicPr>
          <p:nvPr/>
        </p:nvPicPr>
        <p:blipFill>
          <a:blip r:embed="rId10" cstate="print"/>
          <a:srcRect t="36068"/>
          <a:stretch>
            <a:fillRect/>
          </a:stretch>
        </p:blipFill>
        <p:spPr>
          <a:xfrm>
            <a:off x="7812360" y="2204864"/>
            <a:ext cx="792088" cy="577493"/>
          </a:xfrm>
          <a:prstGeom prst="rect">
            <a:avLst/>
          </a:prstGeom>
        </p:spPr>
      </p:pic>
      <p:sp>
        <p:nvSpPr>
          <p:cNvPr id="22" name="TextovéPole 21"/>
          <p:cNvSpPr txBox="1"/>
          <p:nvPr/>
        </p:nvSpPr>
        <p:spPr>
          <a:xfrm>
            <a:off x="3707904" y="1268760"/>
            <a:ext cx="180020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COFFEE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1188757" cy="13681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ovéPole 24"/>
          <p:cNvSpPr txBox="1"/>
          <p:nvPr/>
        </p:nvSpPr>
        <p:spPr>
          <a:xfrm>
            <a:off x="4499992" y="692696"/>
            <a:ext cx="144016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MEAT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427984" y="1196752"/>
            <a:ext cx="1512168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CRISPS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131840" y="1196752"/>
            <a:ext cx="144016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CHIPS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131840" y="692696"/>
            <a:ext cx="1440160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SOUP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14" name="Obrázek 13" descr="MC900237907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8344" y="260648"/>
            <a:ext cx="1078095" cy="1080120"/>
          </a:xfrm>
          <a:prstGeom prst="rect">
            <a:avLst/>
          </a:prstGeom>
        </p:spPr>
      </p:pic>
      <p:pic>
        <p:nvPicPr>
          <p:cNvPr id="2" name="Obrázek 1" descr="MC900411898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420888"/>
            <a:ext cx="864096" cy="585813"/>
          </a:xfrm>
          <a:prstGeom prst="rect">
            <a:avLst/>
          </a:prstGeom>
        </p:spPr>
      </p:pic>
      <p:pic>
        <p:nvPicPr>
          <p:cNvPr id="3" name="Obrázek 2" descr="MC900352069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4653136"/>
            <a:ext cx="608134" cy="1080120"/>
          </a:xfrm>
          <a:prstGeom prst="rect">
            <a:avLst/>
          </a:prstGeom>
        </p:spPr>
      </p:pic>
      <p:pic>
        <p:nvPicPr>
          <p:cNvPr id="4" name="Obrázek 3" descr="MC900348857.WMF"/>
          <p:cNvPicPr>
            <a:picLocks noChangeAspect="1"/>
          </p:cNvPicPr>
          <p:nvPr/>
        </p:nvPicPr>
        <p:blipFill>
          <a:blip r:embed="rId5" cstate="print"/>
          <a:srcRect t="47368"/>
          <a:stretch>
            <a:fillRect/>
          </a:stretch>
        </p:blipFill>
        <p:spPr>
          <a:xfrm>
            <a:off x="251520" y="5949280"/>
            <a:ext cx="1245576" cy="648072"/>
          </a:xfrm>
          <a:prstGeom prst="rect">
            <a:avLst/>
          </a:prstGeom>
        </p:spPr>
      </p:pic>
      <p:pic>
        <p:nvPicPr>
          <p:cNvPr id="5" name="Obrázek 4" descr="MC900234380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1556792"/>
            <a:ext cx="746477" cy="648072"/>
          </a:xfrm>
          <a:prstGeom prst="rect">
            <a:avLst/>
          </a:prstGeom>
        </p:spPr>
      </p:pic>
      <p:pic>
        <p:nvPicPr>
          <p:cNvPr id="6" name="Obrázek 5" descr="MC900112808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68344" y="4005064"/>
            <a:ext cx="1152128" cy="661025"/>
          </a:xfrm>
          <a:prstGeom prst="rect">
            <a:avLst/>
          </a:prstGeom>
        </p:spPr>
      </p:pic>
      <p:pic>
        <p:nvPicPr>
          <p:cNvPr id="7" name="Obrázek 6" descr="MC900058347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40352" y="2132856"/>
            <a:ext cx="1224136" cy="842928"/>
          </a:xfrm>
          <a:prstGeom prst="rect">
            <a:avLst/>
          </a:prstGeom>
        </p:spPr>
      </p:pic>
      <p:pic>
        <p:nvPicPr>
          <p:cNvPr id="8" name="Obrázek 7" descr="MC900019514.WM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918204" y="4653136"/>
            <a:ext cx="1225796" cy="115212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4427984" y="3933056"/>
            <a:ext cx="1512168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ROLLS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11" name="Obrázek 10" descr="MC900028189.WM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1521" y="404665"/>
            <a:ext cx="1312364" cy="936104"/>
          </a:xfrm>
          <a:prstGeom prst="rect">
            <a:avLst/>
          </a:prstGeom>
        </p:spPr>
      </p:pic>
      <p:pic>
        <p:nvPicPr>
          <p:cNvPr id="13" name="Obrázek 12" descr="MC900411900.WM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956376" y="5949280"/>
            <a:ext cx="786039" cy="720080"/>
          </a:xfrm>
          <a:prstGeom prst="rect">
            <a:avLst/>
          </a:prstGeom>
        </p:spPr>
      </p:pic>
      <p:pic>
        <p:nvPicPr>
          <p:cNvPr id="15" name="Obrázek 14" descr="MC900203020.WM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452320" y="1412776"/>
            <a:ext cx="1504071" cy="648072"/>
          </a:xfrm>
          <a:prstGeom prst="rect">
            <a:avLst/>
          </a:prstGeom>
        </p:spPr>
      </p:pic>
      <p:pic>
        <p:nvPicPr>
          <p:cNvPr id="16" name="Obrázek 15" descr="MC900088274.WMF"/>
          <p:cNvPicPr>
            <a:picLocks noChangeAspect="1"/>
          </p:cNvPicPr>
          <p:nvPr/>
        </p:nvPicPr>
        <p:blipFill>
          <a:blip r:embed="rId13" cstate="print">
            <a:lum contrast="-10000"/>
          </a:blip>
          <a:stretch>
            <a:fillRect/>
          </a:stretch>
        </p:blipFill>
        <p:spPr>
          <a:xfrm>
            <a:off x="467544" y="4077072"/>
            <a:ext cx="936104" cy="592019"/>
          </a:xfrm>
          <a:prstGeom prst="rect">
            <a:avLst/>
          </a:prstGeom>
        </p:spPr>
      </p:pic>
      <p:pic>
        <p:nvPicPr>
          <p:cNvPr id="17" name="Obrázek 16" descr="MC900030348.WM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95536" y="3284984"/>
            <a:ext cx="1008112" cy="528913"/>
          </a:xfrm>
          <a:prstGeom prst="rect">
            <a:avLst/>
          </a:prstGeom>
        </p:spPr>
      </p:pic>
      <p:pic>
        <p:nvPicPr>
          <p:cNvPr id="19" name="Obrázek 18" descr="MC900023930.WM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380312" y="2780928"/>
            <a:ext cx="1584176" cy="1046103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3131840" y="3933056"/>
            <a:ext cx="1512168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BREAD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131840" y="5445224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SPAGHETTI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131840" y="4941168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CHOCOLATE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131840" y="4437112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HOT DOG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131840" y="3429000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ICE CREAM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131840" y="2852936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PANCAKES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131840" y="2276872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YOGHURT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131840" y="1772816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KETCHUP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131840" y="188640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HAMBURGER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131840" y="6021288"/>
            <a:ext cx="2808312" cy="613470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PIZZA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C900360908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437112"/>
            <a:ext cx="1439266" cy="1807769"/>
          </a:xfrm>
          <a:prstGeom prst="rect">
            <a:avLst/>
          </a:prstGeom>
        </p:spPr>
      </p:pic>
      <p:pic>
        <p:nvPicPr>
          <p:cNvPr id="3" name="Obrázek 2" descr="MC900355895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2708920"/>
            <a:ext cx="1675181" cy="1944929"/>
          </a:xfrm>
          <a:prstGeom prst="rect">
            <a:avLst/>
          </a:prstGeom>
        </p:spPr>
      </p:pic>
      <p:pic>
        <p:nvPicPr>
          <p:cNvPr id="5" name="Obrázek 4" descr="MC900310212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1484784"/>
            <a:ext cx="2935239" cy="2232248"/>
          </a:xfrm>
          <a:prstGeom prst="rect">
            <a:avLst/>
          </a:prstGeom>
        </p:spPr>
      </p:pic>
      <p:sp>
        <p:nvSpPr>
          <p:cNvPr id="6" name="Obláček 5"/>
          <p:cNvSpPr/>
          <p:nvPr/>
        </p:nvSpPr>
        <p:spPr>
          <a:xfrm>
            <a:off x="2555776" y="188640"/>
            <a:ext cx="3312368" cy="864096"/>
          </a:xfrm>
          <a:prstGeom prst="cloudCallout">
            <a:avLst>
              <a:gd name="adj1" fmla="val -76792"/>
              <a:gd name="adj2" fmla="val 854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STUDY.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1188757" cy="1368151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11560" y="3645024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66"/>
                </a:solidFill>
                <a:latin typeface="Comic Sans MS" pitchFamily="66" charset="0"/>
              </a:rPr>
              <a:t>A COOK</a:t>
            </a:r>
            <a:endParaRPr lang="cs-CZ" sz="32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27784" y="2276872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66"/>
                </a:solidFill>
                <a:latin typeface="Comic Sans MS" pitchFamily="66" charset="0"/>
              </a:rPr>
              <a:t>A WAITER</a:t>
            </a:r>
            <a:endParaRPr lang="cs-CZ" sz="32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92696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66"/>
                </a:solidFill>
                <a:latin typeface="Comic Sans MS" pitchFamily="66" charset="0"/>
              </a:rPr>
              <a:t>GUESTS</a:t>
            </a:r>
            <a:endParaRPr lang="cs-CZ" sz="32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5877272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66"/>
                </a:solidFill>
                <a:latin typeface="Comic Sans MS" pitchFamily="66" charset="0"/>
              </a:rPr>
              <a:t>A WAITRESS</a:t>
            </a:r>
            <a:endParaRPr lang="cs-CZ" sz="32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12" name="Obrázek 11" descr="MC900355893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128" y="4077072"/>
            <a:ext cx="1595628" cy="18278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 descr="MC900237907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2852936"/>
            <a:ext cx="1512168" cy="1515008"/>
          </a:xfrm>
          <a:prstGeom prst="rect">
            <a:avLst/>
          </a:prstGeom>
        </p:spPr>
      </p:pic>
      <p:pic>
        <p:nvPicPr>
          <p:cNvPr id="2" name="Obrázek 1" descr="MC900411898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5373216"/>
            <a:ext cx="1380789" cy="936104"/>
          </a:xfrm>
          <a:prstGeom prst="rect">
            <a:avLst/>
          </a:prstGeom>
        </p:spPr>
      </p:pic>
      <p:pic>
        <p:nvPicPr>
          <p:cNvPr id="3" name="Obrázek 2" descr="MC900352069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5229200"/>
            <a:ext cx="689219" cy="1224136"/>
          </a:xfrm>
          <a:prstGeom prst="rect">
            <a:avLst/>
          </a:prstGeom>
        </p:spPr>
      </p:pic>
      <p:pic>
        <p:nvPicPr>
          <p:cNvPr id="4" name="Obrázek 3" descr="MC900348857.WMF"/>
          <p:cNvPicPr>
            <a:picLocks noChangeAspect="1"/>
          </p:cNvPicPr>
          <p:nvPr/>
        </p:nvPicPr>
        <p:blipFill>
          <a:blip r:embed="rId5" cstate="print"/>
          <a:srcRect l="-4707" t="52381"/>
          <a:stretch>
            <a:fillRect/>
          </a:stretch>
        </p:blipFill>
        <p:spPr>
          <a:xfrm>
            <a:off x="3923928" y="4149080"/>
            <a:ext cx="1601662" cy="720080"/>
          </a:xfrm>
          <a:prstGeom prst="rect">
            <a:avLst/>
          </a:prstGeom>
        </p:spPr>
      </p:pic>
      <p:pic>
        <p:nvPicPr>
          <p:cNvPr id="5" name="Obrázek 4" descr="MC900234380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3717032"/>
            <a:ext cx="1296144" cy="1125278"/>
          </a:xfrm>
          <a:prstGeom prst="rect">
            <a:avLst/>
          </a:prstGeom>
        </p:spPr>
      </p:pic>
      <p:pic>
        <p:nvPicPr>
          <p:cNvPr id="6" name="Obrázek 5" descr="MC900112808.WM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80112" y="4437112"/>
            <a:ext cx="1380563" cy="792088"/>
          </a:xfrm>
          <a:prstGeom prst="rect">
            <a:avLst/>
          </a:prstGeom>
        </p:spPr>
      </p:pic>
      <p:pic>
        <p:nvPicPr>
          <p:cNvPr id="7" name="Obrázek 6" descr="MC900058347.WM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3140968"/>
            <a:ext cx="1440160" cy="991680"/>
          </a:xfrm>
          <a:prstGeom prst="rect">
            <a:avLst/>
          </a:prstGeom>
        </p:spPr>
      </p:pic>
      <p:pic>
        <p:nvPicPr>
          <p:cNvPr id="8" name="Obrázek 7" descr="MC900019514.WM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08304" y="4941168"/>
            <a:ext cx="1385724" cy="1302445"/>
          </a:xfrm>
          <a:prstGeom prst="rect">
            <a:avLst/>
          </a:prstGeom>
        </p:spPr>
      </p:pic>
      <p:sp>
        <p:nvSpPr>
          <p:cNvPr id="12" name="Obláček 11"/>
          <p:cNvSpPr/>
          <p:nvPr/>
        </p:nvSpPr>
        <p:spPr>
          <a:xfrm>
            <a:off x="2771800" y="332656"/>
            <a:ext cx="5472608" cy="936104"/>
          </a:xfrm>
          <a:prstGeom prst="cloudCallout">
            <a:avLst>
              <a:gd name="adj1" fmla="val -70790"/>
              <a:gd name="adj2" fmla="val 6815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CAN I GET SOME …?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3" name="Obrázek 12" descr="MC900411900.WM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84168" y="5445224"/>
            <a:ext cx="1080120" cy="989484"/>
          </a:xfrm>
          <a:prstGeom prst="rect">
            <a:avLst/>
          </a:prstGeom>
        </p:spPr>
      </p:pic>
      <p:pic>
        <p:nvPicPr>
          <p:cNvPr id="15" name="Obrázek 14" descr="MC900203020.WM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475656" y="2996952"/>
            <a:ext cx="1728192" cy="744641"/>
          </a:xfrm>
          <a:prstGeom prst="rect">
            <a:avLst/>
          </a:prstGeom>
        </p:spPr>
      </p:pic>
      <p:pic>
        <p:nvPicPr>
          <p:cNvPr id="16" name="Obrázek 15" descr="MC900088274.WMF"/>
          <p:cNvPicPr>
            <a:picLocks noChangeAspect="1"/>
          </p:cNvPicPr>
          <p:nvPr/>
        </p:nvPicPr>
        <p:blipFill>
          <a:blip r:embed="rId12" cstate="print">
            <a:lum contrast="-10000"/>
          </a:blip>
          <a:stretch>
            <a:fillRect/>
          </a:stretch>
        </p:blipFill>
        <p:spPr>
          <a:xfrm>
            <a:off x="2267744" y="5661248"/>
            <a:ext cx="1480173" cy="936104"/>
          </a:xfrm>
          <a:prstGeom prst="rect">
            <a:avLst/>
          </a:prstGeom>
        </p:spPr>
      </p:pic>
      <p:pic>
        <p:nvPicPr>
          <p:cNvPr id="17" name="Obrázek 16" descr="MC900030348.WM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835696" y="4149080"/>
            <a:ext cx="1798625" cy="943661"/>
          </a:xfrm>
          <a:prstGeom prst="rect">
            <a:avLst/>
          </a:prstGeom>
        </p:spPr>
      </p:pic>
      <p:pic>
        <p:nvPicPr>
          <p:cNvPr id="19" name="Obrázek 18" descr="MC900023930.WM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948264" y="3429000"/>
            <a:ext cx="1872208" cy="1236304"/>
          </a:xfrm>
          <a:prstGeom prst="rect">
            <a:avLst/>
          </a:prstGeom>
        </p:spPr>
      </p:pic>
      <p:pic>
        <p:nvPicPr>
          <p:cNvPr id="34" name="Obrázek 33" descr="MC900232898.WM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95536" y="188640"/>
            <a:ext cx="1157335" cy="2373517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43608" y="1700808"/>
            <a:ext cx="3168352" cy="702766"/>
          </a:xfrm>
          <a:prstGeom prst="cloud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ICE CREAM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36" name="Obrázek 35" descr="MC900441751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259632" y="4869160"/>
            <a:ext cx="1368152" cy="1368152"/>
          </a:xfrm>
          <a:prstGeom prst="rect">
            <a:avLst/>
          </a:prstGeom>
        </p:spPr>
      </p:pic>
      <p:pic>
        <p:nvPicPr>
          <p:cNvPr id="37" name="Obrázek 36" descr="MC900434769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3528" y="2636912"/>
            <a:ext cx="936104" cy="936104"/>
          </a:xfrm>
          <a:prstGeom prst="rect">
            <a:avLst/>
          </a:prstGeom>
        </p:spPr>
      </p:pic>
      <p:pic>
        <p:nvPicPr>
          <p:cNvPr id="38" name="Obrázek 37" descr="MC900361832.WM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419872" y="4653136"/>
            <a:ext cx="1071810" cy="1224136"/>
          </a:xfrm>
          <a:prstGeom prst="rect">
            <a:avLst/>
          </a:prstGeom>
        </p:spPr>
      </p:pic>
      <p:pic>
        <p:nvPicPr>
          <p:cNvPr id="39" name="Obrázek 38" descr="MC900290243.WM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148064" y="5517232"/>
            <a:ext cx="1178398" cy="1152128"/>
          </a:xfrm>
          <a:prstGeom prst="rect">
            <a:avLst/>
          </a:prstGeom>
        </p:spPr>
      </p:pic>
      <p:pic>
        <p:nvPicPr>
          <p:cNvPr id="40" name="Obrázek 39" descr="MC900232295.WMF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020272" y="1196752"/>
            <a:ext cx="1008112" cy="1375353"/>
          </a:xfrm>
          <a:prstGeom prst="rect">
            <a:avLst/>
          </a:prstGeom>
        </p:spPr>
      </p:pic>
      <p:pic>
        <p:nvPicPr>
          <p:cNvPr id="41" name="Obrázek 40" descr="MC900351408.WMF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4427984" y="1484784"/>
            <a:ext cx="814431" cy="1368152"/>
          </a:xfrm>
          <a:prstGeom prst="rect">
            <a:avLst/>
          </a:prstGeom>
        </p:spPr>
      </p:pic>
      <p:pic>
        <p:nvPicPr>
          <p:cNvPr id="42" name="Obrázek 41" descr="MC900441752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059832" y="2420888"/>
            <a:ext cx="864096" cy="864096"/>
          </a:xfrm>
          <a:prstGeom prst="rect">
            <a:avLst/>
          </a:prstGeom>
        </p:spPr>
      </p:pic>
      <p:pic>
        <p:nvPicPr>
          <p:cNvPr id="43" name="Obrázek 42" descr="MC900413348.WMF"/>
          <p:cNvPicPr>
            <a:picLocks noChangeAspect="1"/>
          </p:cNvPicPr>
          <p:nvPr/>
        </p:nvPicPr>
        <p:blipFill>
          <a:blip r:embed="rId23" cstate="print"/>
          <a:srcRect r="35907" b="20000"/>
          <a:stretch>
            <a:fillRect/>
          </a:stretch>
        </p:blipFill>
        <p:spPr>
          <a:xfrm>
            <a:off x="7668344" y="2564904"/>
            <a:ext cx="1008112" cy="1152128"/>
          </a:xfrm>
          <a:prstGeom prst="rect">
            <a:avLst/>
          </a:prstGeom>
        </p:spPr>
      </p:pic>
      <p:pic>
        <p:nvPicPr>
          <p:cNvPr id="44" name="Obrázek 43" descr="MC900239551.WMF"/>
          <p:cNvPicPr>
            <a:picLocks noChangeAspect="1"/>
          </p:cNvPicPr>
          <p:nvPr/>
        </p:nvPicPr>
        <p:blipFill>
          <a:blip r:embed="rId24" cstate="print"/>
          <a:srcRect t="36068"/>
          <a:stretch>
            <a:fillRect/>
          </a:stretch>
        </p:blipFill>
        <p:spPr>
          <a:xfrm>
            <a:off x="5508104" y="1916832"/>
            <a:ext cx="1050385" cy="7658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 animBg="1"/>
      <p:bldP spid="35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C900409835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1844824"/>
            <a:ext cx="3429918" cy="3405974"/>
          </a:xfrm>
          <a:prstGeom prst="rect">
            <a:avLst/>
          </a:prstGeom>
        </p:spPr>
      </p:pic>
      <p:sp>
        <p:nvSpPr>
          <p:cNvPr id="3" name="Oválný popisek 2"/>
          <p:cNvSpPr/>
          <p:nvPr/>
        </p:nvSpPr>
        <p:spPr>
          <a:xfrm>
            <a:off x="1331640" y="260648"/>
            <a:ext cx="2952328" cy="864096"/>
          </a:xfrm>
          <a:prstGeom prst="wedgeEllipseCallout">
            <a:avLst>
              <a:gd name="adj1" fmla="val -49249"/>
              <a:gd name="adj2" fmla="val 8130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GOOD MORNING. </a:t>
            </a:r>
          </a:p>
        </p:txBody>
      </p:sp>
      <p:sp>
        <p:nvSpPr>
          <p:cNvPr id="4" name="Oválný popisek 3"/>
          <p:cNvSpPr/>
          <p:nvPr/>
        </p:nvSpPr>
        <p:spPr>
          <a:xfrm>
            <a:off x="4427984" y="764704"/>
            <a:ext cx="3240360" cy="1224136"/>
          </a:xfrm>
          <a:prstGeom prst="wedgeEllipseCallout">
            <a:avLst>
              <a:gd name="adj1" fmla="val 76454"/>
              <a:gd name="adj2" fmla="val 2200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GOOD MORNING.</a:t>
            </a:r>
          </a:p>
        </p:txBody>
      </p:sp>
      <p:sp>
        <p:nvSpPr>
          <p:cNvPr id="5" name="Oválný popisek 4"/>
          <p:cNvSpPr/>
          <p:nvPr/>
        </p:nvSpPr>
        <p:spPr>
          <a:xfrm>
            <a:off x="3275856" y="3861048"/>
            <a:ext cx="5616624" cy="1440160"/>
          </a:xfrm>
          <a:prstGeom prst="wedgeEllipseCallout">
            <a:avLst>
              <a:gd name="adj1" fmla="val 36864"/>
              <a:gd name="adj2" fmla="val -79732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LIKE SPAGHETTI.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CAN I HAVE SOME SPAGHETTI?</a:t>
            </a:r>
          </a:p>
        </p:txBody>
      </p:sp>
      <p:sp>
        <p:nvSpPr>
          <p:cNvPr id="6" name="Oválný popisek 5"/>
          <p:cNvSpPr/>
          <p:nvPr/>
        </p:nvSpPr>
        <p:spPr>
          <a:xfrm>
            <a:off x="683568" y="5013176"/>
            <a:ext cx="3240360" cy="972688"/>
          </a:xfrm>
          <a:prstGeom prst="wedgeEllipseCallout">
            <a:avLst>
              <a:gd name="adj1" fmla="val -49249"/>
              <a:gd name="adj2" fmla="val 8130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YES,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OF COURSE.</a:t>
            </a:r>
          </a:p>
        </p:txBody>
      </p:sp>
      <p:sp>
        <p:nvSpPr>
          <p:cNvPr id="8" name="Oválný popisek 7"/>
          <p:cNvSpPr/>
          <p:nvPr/>
        </p:nvSpPr>
        <p:spPr>
          <a:xfrm>
            <a:off x="251520" y="1052736"/>
            <a:ext cx="3672408" cy="864096"/>
          </a:xfrm>
          <a:prstGeom prst="wedgeEllipseCallout">
            <a:avLst>
              <a:gd name="adj1" fmla="val -49249"/>
              <a:gd name="adj2" fmla="val 8130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WOULD YOU LIKE?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4" grpId="0" build="allAtOnce" animBg="1"/>
      <p:bldP spid="5" grpId="0" build="allAtOnce" animBg="1"/>
      <p:bldP spid="6" grpId="0" build="allAtOnce" animBg="1"/>
      <p:bldP spid="8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340768"/>
            <a:ext cx="828092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</a:t>
            </a:r>
          </a:p>
          <a:p>
            <a:r>
              <a:rPr lang="cs-CZ" sz="2400" dirty="0" smtClean="0"/>
              <a:t>www -  </a:t>
            </a:r>
            <a:r>
              <a:rPr lang="cs-CZ" sz="2400" dirty="0" smtClean="0">
                <a:hlinkClick r:id="rId2"/>
              </a:rPr>
              <a:t>http://office.</a:t>
            </a:r>
            <a:r>
              <a:rPr lang="cs-CZ" sz="2400" dirty="0" err="1" smtClean="0">
                <a:hlinkClick r:id="rId2"/>
              </a:rPr>
              <a:t>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MC900411642 (kočka Linda)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MC900360908 (kuchař)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MC900355895 (číšník)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MC900355893 (číšnice)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MC900310212 (hosté)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MC900409835 (objednávání)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MC900441751 (mléko)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MC900434769 (</a:t>
            </a:r>
            <a:r>
              <a:rPr lang="cs-CZ" sz="2000" dirty="0" err="1" smtClean="0"/>
              <a:t>coca</a:t>
            </a:r>
            <a:r>
              <a:rPr lang="cs-CZ" sz="2000" dirty="0" smtClean="0"/>
              <a:t> </a:t>
            </a:r>
            <a:r>
              <a:rPr lang="cs-CZ" sz="2000" dirty="0" err="1" smtClean="0"/>
              <a:t>cola</a:t>
            </a:r>
            <a:r>
              <a:rPr lang="cs-CZ" sz="2000" dirty="0" smtClean="0"/>
              <a:t>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MC900351408 (džus)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MC900361832 (kakao)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MC900290243 (čaj)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MC900232295 (cukr)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MC900441752 (voda)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MC900413348 (med)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59632" y="404664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196752"/>
            <a:ext cx="828092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</a:t>
            </a:r>
          </a:p>
          <a:p>
            <a:r>
              <a:rPr lang="cs-CZ" sz="2400" dirty="0" smtClean="0"/>
              <a:t>www -  </a:t>
            </a:r>
            <a:r>
              <a:rPr lang="cs-CZ" sz="2400" dirty="0" smtClean="0">
                <a:hlinkClick r:id="rId2"/>
              </a:rPr>
              <a:t>http://office.</a:t>
            </a:r>
            <a:r>
              <a:rPr lang="cs-CZ" sz="2400" dirty="0" err="1" smtClean="0">
                <a:hlinkClick r:id="rId2"/>
              </a:rPr>
              <a:t>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MC900411898 (hamburger)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MC900352069 (zmrzlina)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MC900348857 (špagety)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MC900234380 (brambůrky)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MC900019514 (hranolky, kečup)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MC900112808 (čokoláda)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MC900058347 (párek v rohlíku)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MC900203020 (chléb)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MC900237907 (rohlíky)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MC900088274 (polévka)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MC900028189 (palačinky)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MC900411900 (jogurt)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MC900030348 (maso)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MC900023930 (pizza)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59632" y="404664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3222</TotalTime>
  <Words>327</Words>
  <Application>Microsoft Office PowerPoint</Application>
  <PresentationFormat>Předvádění na obrazovce (4:3)</PresentationFormat>
  <Paragraphs>89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191</cp:revision>
  <dcterms:created xsi:type="dcterms:W3CDTF">2012-09-11T13:55:05Z</dcterms:created>
  <dcterms:modified xsi:type="dcterms:W3CDTF">2013-04-22T09:30:19Z</dcterms:modified>
</cp:coreProperties>
</file>