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9" r:id="rId4"/>
    <p:sldId id="258" r:id="rId5"/>
    <p:sldId id="257" r:id="rId6"/>
    <p:sldId id="260" r:id="rId7"/>
    <p:sldId id="261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3" y="1412776"/>
            <a:ext cx="3672409" cy="338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3400664"/>
              </p:ext>
            </p:extLst>
          </p:nvPr>
        </p:nvGraphicFramePr>
        <p:xfrm>
          <a:off x="683568" y="486916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VY_32_INOVACE_10_Slova se slabikou začínající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na písmeno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730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Slova se slabikou s </a:t>
            </a:r>
            <a:r>
              <a:rPr lang="cs-CZ" dirty="0" err="1"/>
              <a:t>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Mgr. Radka Jílková,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30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50015"/>
            <a:ext cx="9144000" cy="68580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0" dirty="0" smtClean="0"/>
              <a:t>           s </a:t>
            </a:r>
            <a:r>
              <a:rPr lang="cs-CZ" sz="12000" dirty="0" err="1" smtClean="0"/>
              <a:t>S</a:t>
            </a:r>
            <a:endParaRPr lang="cs-CZ" sz="12000" dirty="0"/>
          </a:p>
        </p:txBody>
      </p:sp>
      <p:pic>
        <p:nvPicPr>
          <p:cNvPr id="1026" name="Picture 2" descr="C:\Users\OEM\Desktop\Obrázky Radka 2\salát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780" y="2807193"/>
            <a:ext cx="2203353" cy="141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Desktop\Obrázky Radka 2\seker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13042"/>
            <a:ext cx="2880320" cy="2304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Desktop\Obrázky Radka 2\sov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52444"/>
            <a:ext cx="1728192" cy="244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Desktop\Obrázky Radka 2\sud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420" y="4365104"/>
            <a:ext cx="3240360" cy="187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Desktop\Obrázky Radka 2\sysel.png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561" y="809956"/>
            <a:ext cx="1800200" cy="2171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4057"/>
            <a:ext cx="9144000" cy="6961449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0" dirty="0" smtClean="0"/>
              <a:t> </a:t>
            </a:r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r>
              <a:rPr lang="cs-CZ" sz="12000" dirty="0" smtClean="0"/>
              <a:t>           se</a:t>
            </a:r>
            <a:endParaRPr lang="cs-CZ" sz="12000" dirty="0"/>
          </a:p>
        </p:txBody>
      </p:sp>
      <p:pic>
        <p:nvPicPr>
          <p:cNvPr id="4" name="Picture 3" descr="C:\Users\OEM\Desktop\Obrázky Radka 2\seke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47556"/>
            <a:ext cx="3312368" cy="2650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3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206"/>
            <a:ext cx="9144000" cy="6858000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12000" dirty="0" smtClean="0"/>
              <a:t>   </a:t>
            </a:r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    </a:t>
            </a:r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 </a:t>
            </a:r>
            <a:r>
              <a:rPr lang="cs-CZ" sz="12000" dirty="0" err="1" smtClean="0"/>
              <a:t>sa</a:t>
            </a:r>
            <a:endParaRPr lang="cs-CZ" sz="12000" dirty="0"/>
          </a:p>
          <a:p>
            <a:pPr marL="0" indent="0">
              <a:buNone/>
            </a:pPr>
            <a:endParaRPr lang="cs-CZ" sz="12000" dirty="0"/>
          </a:p>
        </p:txBody>
      </p:sp>
      <p:pic>
        <p:nvPicPr>
          <p:cNvPr id="5" name="Picture 2" descr="C:\Users\OEM\Desktop\Obrázky Radka 2\salá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45567"/>
            <a:ext cx="3255846" cy="208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5006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  </a:t>
            </a:r>
            <a:r>
              <a:rPr lang="cs-CZ" sz="12000" dirty="0" err="1" smtClean="0"/>
              <a:t>sy</a:t>
            </a:r>
            <a:endParaRPr lang="cs-CZ" sz="12000" dirty="0"/>
          </a:p>
        </p:txBody>
      </p:sp>
      <p:pic>
        <p:nvPicPr>
          <p:cNvPr id="4" name="Picture 6" descr="C:\Users\OEM\Desktop\Obrázky Radka 2\sysel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271" y="1916832"/>
            <a:ext cx="2509858" cy="302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389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3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r>
              <a:rPr lang="cs-CZ" sz="12000" dirty="0" smtClean="0"/>
              <a:t>           so</a:t>
            </a:r>
            <a:endParaRPr lang="cs-CZ" sz="12000" dirty="0"/>
          </a:p>
        </p:txBody>
      </p:sp>
      <p:pic>
        <p:nvPicPr>
          <p:cNvPr id="4" name="Picture 4" descr="C:\Users\OEM\Desktop\Obrázky Radka 2\sova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28800"/>
            <a:ext cx="2448272" cy="345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85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0" dirty="0" smtClean="0"/>
              <a:t>  </a:t>
            </a:r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r>
              <a:rPr lang="cs-CZ" sz="12000" dirty="0" smtClean="0"/>
              <a:t>           </a:t>
            </a:r>
            <a:r>
              <a:rPr lang="cs-CZ" sz="12000" dirty="0" err="1" smtClean="0"/>
              <a:t>su</a:t>
            </a:r>
            <a:endParaRPr lang="cs-CZ" sz="12000" dirty="0"/>
          </a:p>
        </p:txBody>
      </p:sp>
      <p:pic>
        <p:nvPicPr>
          <p:cNvPr id="4" name="Picture 5" descr="C:\Users\OEM\Desktop\Obrázky Radka 2\sud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39173"/>
            <a:ext cx="3312368" cy="192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195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42855"/>
          </a:xfrm>
          <a:solidFill>
            <a:srgbClr val="FFC000"/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sz="6000" dirty="0" smtClean="0"/>
              <a:t> </a:t>
            </a:r>
            <a:r>
              <a:rPr lang="cs-CZ" sz="6000" dirty="0" err="1" smtClean="0"/>
              <a:t>Sa</a:t>
            </a:r>
            <a:r>
              <a:rPr lang="cs-CZ" sz="6000" dirty="0" smtClean="0"/>
              <a:t>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sz="6000" dirty="0" smtClean="0"/>
              <a:t>So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z="6000" dirty="0" smtClean="0"/>
              <a:t>                                              Se</a:t>
            </a:r>
          </a:p>
          <a:p>
            <a:pPr marL="0" indent="0">
              <a:buNone/>
            </a:pPr>
            <a:r>
              <a:rPr lang="cs-CZ" sz="6000" dirty="0" smtClean="0"/>
              <a:t>                                     </a:t>
            </a:r>
            <a:r>
              <a:rPr lang="cs-CZ" sz="6000" dirty="0" err="1" smtClean="0"/>
              <a:t>sa</a:t>
            </a:r>
            <a:endParaRPr lang="cs-CZ" sz="6000" dirty="0" smtClean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sz="6500" dirty="0" err="1" smtClean="0"/>
              <a:t>Su</a:t>
            </a:r>
            <a:r>
              <a:rPr lang="cs-CZ" sz="6500" dirty="0" smtClean="0"/>
              <a:t> </a:t>
            </a:r>
          </a:p>
          <a:p>
            <a:pPr marL="0" indent="0">
              <a:buNone/>
            </a:pPr>
            <a:r>
              <a:rPr lang="cs-CZ" sz="6500" dirty="0" smtClean="0"/>
              <a:t>                                                    Si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  <a:r>
              <a:rPr lang="cs-CZ" sz="7100" dirty="0" smtClean="0"/>
              <a:t>so </a:t>
            </a:r>
          </a:p>
          <a:p>
            <a:pPr marL="0" indent="0">
              <a:buNone/>
            </a:pPr>
            <a:r>
              <a:rPr lang="cs-CZ" sz="7700" dirty="0" smtClean="0"/>
              <a:t>                                              </a:t>
            </a:r>
            <a:r>
              <a:rPr lang="cs-CZ" sz="7700" dirty="0" err="1" smtClean="0"/>
              <a:t>Sy</a:t>
            </a:r>
            <a:endParaRPr lang="cs-CZ" sz="7700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OEM\Desktop\Obrázky Zdena\smajlí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64" y="4889748"/>
            <a:ext cx="1563588" cy="156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907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  Použité </a:t>
            </a:r>
            <a:r>
              <a:rPr lang="cs-CZ"/>
              <a:t>obrázky :</a:t>
            </a:r>
            <a:br>
              <a:rPr lang="cs-CZ"/>
            </a:br>
            <a:r>
              <a:rPr lang="cs-CZ" smtClean="0"/>
              <a:t>     </a:t>
            </a:r>
            <a:r>
              <a:rPr lang="cs-CZ" smtClean="0">
                <a:hlinkClick r:id="rId2"/>
              </a:rPr>
              <a:t>http</a:t>
            </a:r>
            <a:r>
              <a:rPr lang="cs-CZ">
                <a:hlinkClick r:id="rId2"/>
              </a:rPr>
              <a:t>://www.clker.com/clipart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804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82</Words>
  <Application>Microsoft Office PowerPoint</Application>
  <PresentationFormat>Předvádění na obrazovce (4:3)</PresentationFormat>
  <Paragraphs>41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Slova se slabikou s 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se slabikou s S</dc:title>
  <dc:creator>OEM</dc:creator>
  <cp:lastModifiedBy>OEM</cp:lastModifiedBy>
  <cp:revision>12</cp:revision>
  <dcterms:created xsi:type="dcterms:W3CDTF">2011-09-14T12:27:11Z</dcterms:created>
  <dcterms:modified xsi:type="dcterms:W3CDTF">2011-09-19T12:49:24Z</dcterms:modified>
</cp:coreProperties>
</file>