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9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479CA72-06B6-4C64-9AEA-BAE8B33340D1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93A448E-291A-44B5-AC4E-FBA07C8C90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%C4%9Bnceslav_%C4%8Cern%C3%BD_-_Zavra%C5%BEd%C4%9Bn%C3%AD_Vojt%C4%9Bcha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dalbert_of_Pragu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ag_Wenzelsplatz_Wenzelsdenkmal_Nationalmuseum_bei_Nacht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VY_52_INOVACE_07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2012 - 13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4.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Slavníkovci a svatý Vojtěch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 výkladu. Seznamuje s postavou svatého Vojtěcha.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zsnovstra@email.cz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Slavníkovci a svatý Vojtěch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</a:t>
            </a:r>
            <a:r>
              <a:rPr lang="cs-CZ" b="1" dirty="0" smtClean="0"/>
              <a:t>biskup Vojtěch pocházel z rodu ______________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Přemyslovců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Slavníkovců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Zličanů</a:t>
            </a:r>
          </a:p>
          <a:p>
            <a:pPr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byl velice učený</a:t>
            </a:r>
          </a:p>
          <a:p>
            <a:pPr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přísně dodržoval křesťanské zákony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4566 -0.18895 " pathEditMode="relative" ptsTypes="AA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308 " pathEditMode="relative" ptsTypes="AA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4 " pathEditMode="relative" ptsTypes="AA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- měl spory s knížetem____________________ 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Václavem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Boleslavem I.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Boleslavem II.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Přemyslovci přepadli hradiště Slavníkovců a všechny Slavníkovce __________________ 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povraždili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unesli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dali do vězení</a:t>
            </a:r>
          </a:p>
          <a:p>
            <a:pPr>
              <a:buNone/>
            </a:pP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6165304"/>
            <a:ext cx="70669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Vojtěch přežil, protože byl za hranicemi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30503 0.00601 0.61007 0.01226 0.63385 -0.00393 C 0.65764 -0.02012 0.15902 -0.05412 0.14236 -0.0976 C 0.12569 -0.14107 0.32968 -0.20282 0.53385 -0.26457 " pathEditMode="relative" ptsTypes="aaa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xit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decel="100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4097 -0.07338 " pathEditMode="relative" ptsTypes="AA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3682E-6 L 4.44444E-6 -0.22017 " pathEditMode="relative" ptsTypes="AA">
                                      <p:cBhvr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- obracel na křesťanskou víru pohany v Prusku</a:t>
            </a:r>
          </a:p>
          <a:p>
            <a:pPr>
              <a:buNone/>
            </a:pPr>
            <a:r>
              <a:rPr lang="cs-CZ" dirty="0" smtClean="0"/>
              <a:t>     - byl zabit</a:t>
            </a:r>
          </a:p>
          <a:p>
            <a:pPr>
              <a:buNone/>
            </a:pPr>
            <a:r>
              <a:rPr lang="cs-CZ" dirty="0" smtClean="0"/>
              <a:t>     - proto byl církví prohlášen za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6565612"/>
            <a:ext cx="1546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svatého</a:t>
            </a:r>
            <a:endParaRPr lang="cs-CZ" sz="3200" dirty="0"/>
          </a:p>
        </p:txBody>
      </p:sp>
      <p:pic>
        <p:nvPicPr>
          <p:cNvPr id="2050" name="Picture 2" descr="Soubor:Věnceslav Černý - Zavraždění Vojtěc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212976"/>
            <a:ext cx="4581525" cy="32004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614508" y="4221088"/>
            <a:ext cx="352949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Zavraždění svatého</a:t>
            </a:r>
          </a:p>
          <a:p>
            <a:r>
              <a:rPr lang="cs-CZ" sz="3200" dirty="0" smtClean="0"/>
              <a:t>Vojtěcha pohany </a:t>
            </a:r>
          </a:p>
          <a:p>
            <a:r>
              <a:rPr lang="cs-CZ" sz="3200" dirty="0" smtClean="0"/>
              <a:t>V Německu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3469E-6 L 0.53542 -0.56244 " pathEditMode="relative" ptsTypes="AA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3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4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SVATÝ VOJTĚCH NA POMNÍKU SVATÉHO VÁCLAVA NA VÁCLAVSKÉM NÁMĚSTÍ</a:t>
            </a:r>
            <a:endParaRPr lang="cs-CZ" dirty="0"/>
          </a:p>
        </p:txBody>
      </p:sp>
      <p:pic>
        <p:nvPicPr>
          <p:cNvPr id="1026" name="Picture 2" descr="Soubor:Adalbert of Prag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5608" y="2051720"/>
            <a:ext cx="3528392" cy="4806280"/>
          </a:xfrm>
          <a:prstGeom prst="rect">
            <a:avLst/>
          </a:prstGeom>
          <a:noFill/>
        </p:spPr>
      </p:pic>
      <p:pic>
        <p:nvPicPr>
          <p:cNvPr id="1028" name="Picture 4" descr="Soubor:Prag Wenzelsplatz Wenzelsdenkmal Nationalmuseum bei Nach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74640"/>
            <a:ext cx="5577813" cy="4183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   Použité zdroje:</a:t>
            </a:r>
          </a:p>
          <a:p>
            <a:pPr>
              <a:buNone/>
            </a:pPr>
            <a:r>
              <a:rPr lang="cs-CZ" i="1" dirty="0" smtClean="0"/>
              <a:t>   </a:t>
            </a:r>
            <a:r>
              <a:rPr lang="en-US" i="1" dirty="0" smtClean="0"/>
              <a:t>Wikipedia</a:t>
            </a:r>
            <a:r>
              <a:rPr lang="en-US" dirty="0" smtClean="0"/>
              <a:t>: </a:t>
            </a:r>
            <a:r>
              <a:rPr lang="en-US" i="1" dirty="0" smtClean="0"/>
              <a:t>the free encyclopedia</a:t>
            </a:r>
            <a:r>
              <a:rPr lang="en-US" dirty="0" smtClean="0"/>
              <a:t> [online]. San Francisco (CA): Wikimedia Foundation, 9. 1. 2009 [cit. 2012-07-15].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http://cs.wikipedia.org/wiki/Soubor:V%C4%9Bnceslav_%C4%8Cern%C3%BD_-_Zavra%C5%BEd%C4%9Bn%C3%AD_Vojt%C4%9Bcha.jpg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   </a:t>
            </a:r>
          </a:p>
          <a:p>
            <a:pPr>
              <a:buNone/>
            </a:pPr>
            <a:r>
              <a:rPr lang="cs-CZ" i="1" dirty="0" smtClean="0"/>
              <a:t>   </a:t>
            </a:r>
            <a:r>
              <a:rPr lang="en-US" i="1" dirty="0" smtClean="0"/>
              <a:t>Wikipedia</a:t>
            </a:r>
            <a:r>
              <a:rPr lang="en-US" dirty="0" smtClean="0"/>
              <a:t>: </a:t>
            </a:r>
            <a:r>
              <a:rPr lang="en-US" i="1" dirty="0" smtClean="0"/>
              <a:t>the free encyclopedia</a:t>
            </a:r>
            <a:r>
              <a:rPr lang="en-US" dirty="0" smtClean="0"/>
              <a:t> [online]. San Francisco (CA): Wikimedia Foundation, 1. 2. 2006 [cit. 2012-07-15].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http://cs.wikipedia.org/wiki/Soubor:Adalbert_of_Prague.jpg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smtClean="0"/>
              <a:t>Wikipedia</a:t>
            </a:r>
            <a:r>
              <a:rPr lang="en-US" dirty="0" smtClean="0"/>
              <a:t>: </a:t>
            </a:r>
            <a:r>
              <a:rPr lang="en-US" i="1" dirty="0" smtClean="0"/>
              <a:t>the free encyclopedia</a:t>
            </a:r>
            <a:r>
              <a:rPr lang="en-US" dirty="0" smtClean="0"/>
              <a:t>[online]. San Francisco (CA): Wikimedia Foundation, 14. 3. 2005 [cit. 2012-07-15].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</a:t>
            </a:r>
            <a:r>
              <a:rPr lang="en-US" smtClean="0">
                <a:hlinkClick r:id="rId2"/>
              </a:rPr>
              <a:t>://cs.wikipedia.org/wiki/Soubor:Prag_Wenzelsplatz_Wenzelsdenkmal_Nationalmuseum_bei_Nacht.jpg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</a:t>
            </a:r>
            <a:r>
              <a:rPr lang="cs-CZ" dirty="0" smtClean="0">
                <a:solidFill>
                  <a:schemeClr val="tx1"/>
                </a:solidFill>
              </a:rPr>
              <a:t>protože doba ochrany majetkových autorských práv u těchto děl již </a:t>
            </a:r>
            <a:r>
              <a:rPr lang="cs-CZ" b="1" dirty="0" smtClean="0">
                <a:solidFill>
                  <a:schemeClr val="tx1"/>
                </a:solidFill>
              </a:rPr>
              <a:t>vypršela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</TotalTime>
  <Words>242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Slavníkovci a svatý Vojtěch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Slavníkovci a svatý Vojtěch</dc:title>
  <dc:creator>učitel</dc:creator>
  <cp:lastModifiedBy>učitel</cp:lastModifiedBy>
  <cp:revision>11</cp:revision>
  <dcterms:created xsi:type="dcterms:W3CDTF">2012-07-14T16:36:10Z</dcterms:created>
  <dcterms:modified xsi:type="dcterms:W3CDTF">2013-10-23T16:57:48Z</dcterms:modified>
</cp:coreProperties>
</file>