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C9466-CB6D-4AA5-8199-F5E86F7205BB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AA054-8062-48BD-A833-3F06C3ED09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Prag_Wenzelsplatz_Wenzelsdenkmal_Nationalmuseum_bei_Nacht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Bretislav1_Jitka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Adolf_Liebscher_-_Kn%C3%AD%C5%BEe_Old%C5%99ich_a_Bo%C5%BEen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VY_52_INOVACE_08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2012 - 13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4.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Slavné dvojice 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určen k opakování. </a:t>
            </a:r>
            <a:r>
              <a:rPr lang="cs-CZ" sz="1400" b="1" smtClean="0">
                <a:latin typeface="Calibri" pitchFamily="34" charset="0"/>
              </a:rPr>
              <a:t>Připomíná známé dvojice </a:t>
            </a:r>
            <a:r>
              <a:rPr lang="cs-CZ" sz="1400" b="1" dirty="0" smtClean="0">
                <a:latin typeface="Calibri" pitchFamily="34" charset="0"/>
              </a:rPr>
              <a:t>(Bořivoj a Ludmila, Oldřich a Božena, Břetislav a Jitka). Slouží k přiřazení správných jmen k obrázkům.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zsnovstra@email.cz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Dalimilova kronika vrazda Ludmi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3480" y="476672"/>
            <a:ext cx="4680520" cy="2685448"/>
          </a:xfrm>
          <a:prstGeom prst="rect">
            <a:avLst/>
          </a:prstGeom>
          <a:noFill/>
        </p:spPr>
      </p:pic>
      <p:pic>
        <p:nvPicPr>
          <p:cNvPr id="1028" name="Picture 4" descr="Soubor:Bretislav1 Jit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3638654" cy="3528392"/>
          </a:xfrm>
          <a:prstGeom prst="rect">
            <a:avLst/>
          </a:prstGeom>
          <a:noFill/>
        </p:spPr>
      </p:pic>
      <p:pic>
        <p:nvPicPr>
          <p:cNvPr id="1030" name="Picture 6" descr="Soubor:Adolf Liebscher - Kníže Oldřich a Bože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3520" y="3977680"/>
            <a:ext cx="4320480" cy="288032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3528" y="404664"/>
            <a:ext cx="2763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Známé dvojice: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052736"/>
            <a:ext cx="1796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Oldřich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95736" y="5877272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Božena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3284984"/>
            <a:ext cx="21830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Břetislav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1052736"/>
            <a:ext cx="13260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Jitka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9512" y="5877272"/>
            <a:ext cx="1746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Bořivoj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80001" y="3284984"/>
            <a:ext cx="1963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Ludmila</a:t>
            </a:r>
            <a:endParaRPr lang="cs-CZ" sz="32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8.47364E-6 L 0.48837 -0.84967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1.52636E-6 L -0.00798 -0.48243 " pathEditMode="relative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52636E-6 L -0.01562 0.71346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5.93895E-6 L -0.5118 -0.32516 " pathEditMode="relative" ptsTypes="AA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/>
              <a:t/>
            </a:r>
            <a:br>
              <a:rPr lang="cs-CZ" i="1" dirty="0"/>
            </a:br>
            <a:r>
              <a:rPr lang="en-US" i="1" dirty="0" smtClean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[online]. San Francisco (CA): Wikimedia Foundation, 16. 7. 2011 [cit. 2012-07-15].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cs.wikipedia.org/wiki/Soubor:Prag_Wenzelsplatz_Wenzelsdenkmal_Nationalmuseum_bei_Nacht.jp</a:t>
            </a:r>
            <a:r>
              <a:rPr lang="cs-CZ" dirty="0" smtClean="0">
                <a:hlinkClick r:id="rId2"/>
              </a:rPr>
              <a:t>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764704"/>
            <a:ext cx="2701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Použité zdroje: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i="1" dirty="0" smtClean="0"/>
              <a:t>    </a:t>
            </a:r>
            <a:r>
              <a:rPr lang="en-US" i="1" dirty="0" smtClean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27. 7. 2011 [cit. 2012-07-15].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cs.wikipedia.org/wiki/Soubor:Bretislav1_Jitka.jpg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9. 1. 2009 [cit. 2012-07-15].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http://cs.wikipedia.org/wiki/Soubor:Adolf_Liebscher_-_</a:t>
            </a:r>
            <a:r>
              <a:rPr lang="en-US" dirty="0" smtClean="0">
                <a:hlinkClick r:id="rId2"/>
              </a:rPr>
              <a:t>Kn%C3%AD%C5%BEe_Old%C5%99ich_a_Bo%C5%BEena.jpg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154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  Wikipedia: the free encyclopedia[online]. San Francisco (CA): Wikimedia Foundation, 16. 7. 2011 [cit. 2012-07-15]. Dostupné z: http://cs.wikipedia.org/wiki/Soubor:Prag_Wenzelsplatz_Wenzelsdenkmal_Nationalmuseum_bei_Nacht.jpg </vt:lpstr>
      <vt:lpstr>Snímek 4</vt:lpstr>
      <vt:lpstr>Snímek 5</vt:lpstr>
      <vt:lpstr>Snímek 6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učitel</cp:lastModifiedBy>
  <cp:revision>7</cp:revision>
  <dcterms:created xsi:type="dcterms:W3CDTF">2012-07-15T17:24:28Z</dcterms:created>
  <dcterms:modified xsi:type="dcterms:W3CDTF">2013-10-23T16:59:16Z</dcterms:modified>
</cp:coreProperties>
</file>