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9D7B0E5-D66B-4478-A9BB-5A3CCE596AD1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CF888606-D4F6-44CA-AC60-59B3AD588C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Interior_of_St._Vitus_Cathedral_Prague_01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7993063" cy="3600450"/>
          </a:xfrm>
        </p:spPr>
        <p:txBody>
          <a:bodyPr>
            <a:normAutofit lnSpcReduction="10000"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VY_52_INOVACE_09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2012 - 13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4.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Kosmas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 výkladu. Seznamuje s  první českou kronikou (Kosmova kronika) a jejím autorem . 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zsnovstra@email.cz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1340768"/>
            <a:ext cx="7854523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Down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chemeClr val="bg1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Kosmova kronika česká</a:t>
            </a:r>
            <a:endParaRPr lang="cs-CZ" sz="5400" b="1" cap="none" spc="0" dirty="0">
              <a:ln w="1905"/>
              <a:solidFill>
                <a:schemeClr val="bg1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0" y="2924944"/>
            <a:ext cx="80384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dávnou minulost poznáváme i z kronik 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0" y="3573016"/>
            <a:ext cx="532972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nejstarší česká kronika je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67944" y="4149080"/>
            <a:ext cx="47317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Kosmova kronika česká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4797152"/>
            <a:ext cx="37719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-n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apsal ji KOSMAS</a:t>
            </a:r>
          </a:p>
        </p:txBody>
      </p:sp>
      <p:sp>
        <p:nvSpPr>
          <p:cNvPr id="8" name="Obdélník 7"/>
          <p:cNvSpPr/>
          <p:nvPr/>
        </p:nvSpPr>
        <p:spPr>
          <a:xfrm>
            <a:off x="251520" y="5445224"/>
            <a:ext cx="206659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napsal ji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83768" y="5445224"/>
            <a:ext cx="124406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česky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67944" y="5445224"/>
            <a:ext cx="19335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německy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156176" y="5445224"/>
            <a:ext cx="17459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latinsky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2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67362E-19 -3.33333E-6 L -0.37014 -3.33333E-6 " pathEditMode="relative" ptsTypes="AA">
                                      <p:cBhvr>
                                        <p:cTn id="35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2724" y="692696"/>
            <a:ext cx="59378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nejstarší období popsal jako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56176" y="692696"/>
            <a:ext cx="127631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i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9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bájná</a:t>
            </a:r>
            <a:endParaRPr lang="cs-CZ" sz="3200" b="1" i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9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11560" y="1340768"/>
            <a:ext cx="381027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9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</a:t>
            </a:r>
            <a:r>
              <a:rPr lang="cs-CZ" sz="3200" b="1" i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9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ypravování starců</a:t>
            </a:r>
            <a:endParaRPr lang="cs-CZ" sz="3200" b="1" i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9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67544" y="2204864"/>
            <a:ext cx="513576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- v další části popsal to, co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08104" y="2204864"/>
            <a:ext cx="199163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9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</a:t>
            </a:r>
            <a:r>
              <a:rPr lang="cs-CZ" sz="3200" b="1" i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tx2">
                    <a:lumMod val="9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ám zažil</a:t>
            </a:r>
            <a:endParaRPr lang="cs-CZ" sz="3200" b="1" i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tx2">
                  <a:lumMod val="9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284984"/>
            <a:ext cx="468570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Jaké znáš pověsti?</a:t>
            </a:r>
          </a:p>
          <a:p>
            <a:r>
              <a:rPr lang="cs-CZ" sz="3200" b="1" i="1" dirty="0" smtClean="0"/>
              <a:t>Která tě zaujala nejvíc?</a:t>
            </a:r>
            <a:endParaRPr lang="cs-CZ" sz="3200" b="1" i="1" dirty="0"/>
          </a:p>
        </p:txBody>
      </p:sp>
      <p:pic>
        <p:nvPicPr>
          <p:cNvPr id="1026" name="Picture 2" descr="Soubor:Josef Mathauser - Kněžna Libuše věští slávu Pra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149080"/>
            <a:ext cx="3600400" cy="2310816"/>
          </a:xfrm>
          <a:prstGeom prst="horizontalScroll">
            <a:avLst/>
          </a:prstGeom>
          <a:noFill/>
        </p:spPr>
      </p:pic>
      <p:pic>
        <p:nvPicPr>
          <p:cNvPr id="1028" name="Picture 4" descr="http://upload.wikimedia.org/wikipedia/commons/thumb/e/e9/Josef_Mathauser_-_Praotec_%C4%8Cech_na_ho%C5%99e_%C5%98%C3%ADp.jpg/300px-Josef_Mathauser_-_Praotec_%C4%8Cech_na_ho%C5%99e_%C5%98%C3%ADp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365104"/>
            <a:ext cx="3168352" cy="2048869"/>
          </a:xfrm>
          <a:prstGeom prst="roundRect">
            <a:avLst/>
          </a:prstGeom>
          <a:noFill/>
          <a:ln>
            <a:solidFill>
              <a:srgbClr val="FFC000"/>
            </a:solidFill>
          </a:ln>
        </p:spPr>
      </p:pic>
      <p:pic>
        <p:nvPicPr>
          <p:cNvPr id="1030" name="Picture 6" descr="Soubor:MikolasAles Bivoj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2348880"/>
            <a:ext cx="2063591" cy="3816424"/>
          </a:xfrm>
          <a:prstGeom prst="ellipse">
            <a:avLst/>
          </a:prstGeom>
          <a:noFill/>
          <a:ln>
            <a:solidFill>
              <a:schemeClr val="accent2"/>
            </a:solidFill>
          </a:ln>
          <a:scene3d>
            <a:camera prst="perspectiveFront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268760"/>
            <a:ext cx="8100807" cy="107721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buFontTx/>
              <a:buChar char="-"/>
            </a:pP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Kosmas byl děkanem při  kostele</a:t>
            </a:r>
            <a:r>
              <a:rPr lang="cs-CZ" sz="32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sv. Víta</a:t>
            </a:r>
          </a:p>
          <a:p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Praze</a:t>
            </a:r>
          </a:p>
        </p:txBody>
      </p:sp>
      <p:pic>
        <p:nvPicPr>
          <p:cNvPr id="16386" name="Picture 2" descr="Soubor:Kosma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371374"/>
            <a:ext cx="3035139" cy="4297986"/>
          </a:xfrm>
          <a:prstGeom prst="foldedCorner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</p:pic>
      <p:pic>
        <p:nvPicPr>
          <p:cNvPr id="16388" name="Picture 4" descr="Soubor:Interior of St. Vitus Cathedral Prague 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1772816"/>
            <a:ext cx="3819525" cy="4841380"/>
          </a:xfrm>
          <a:prstGeom prst="flowChartMultidocument">
            <a:avLst/>
          </a:prstGeom>
          <a:noFill/>
          <a:ln>
            <a:solidFill>
              <a:schemeClr val="accent2">
                <a:lumMod val="5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188640"/>
            <a:ext cx="2005998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Slož slova:</a:t>
            </a:r>
          </a:p>
          <a:p>
            <a:endParaRPr lang="cs-CZ" sz="3200" dirty="0"/>
          </a:p>
          <a:p>
            <a:r>
              <a:rPr lang="cs-CZ" sz="3200" dirty="0" smtClean="0"/>
              <a:t>PŘÍ</a:t>
            </a:r>
          </a:p>
          <a:p>
            <a:endParaRPr lang="cs-CZ" sz="3200" dirty="0"/>
          </a:p>
          <a:p>
            <a:r>
              <a:rPr lang="cs-CZ" sz="3200" dirty="0" smtClean="0"/>
              <a:t>CHČE</a:t>
            </a:r>
          </a:p>
          <a:p>
            <a:endParaRPr lang="cs-CZ" sz="3200" dirty="0"/>
          </a:p>
          <a:p>
            <a:r>
              <a:rPr lang="cs-CZ" sz="3200" dirty="0" smtClean="0"/>
              <a:t>KOKR</a:t>
            </a:r>
          </a:p>
          <a:p>
            <a:endParaRPr lang="cs-CZ" sz="3200" dirty="0"/>
          </a:p>
          <a:p>
            <a:r>
              <a:rPr lang="cs-CZ" sz="3200" dirty="0" smtClean="0"/>
              <a:t>BUŠILE</a:t>
            </a:r>
          </a:p>
          <a:p>
            <a:endParaRPr lang="cs-CZ" sz="3200" dirty="0"/>
          </a:p>
          <a:p>
            <a:r>
              <a:rPr lang="cs-CZ" sz="3200" dirty="0" smtClean="0"/>
              <a:t>SMEPYŘL</a:t>
            </a:r>
          </a:p>
          <a:p>
            <a:endParaRPr lang="cs-CZ" sz="3200" dirty="0"/>
          </a:p>
          <a:p>
            <a:r>
              <a:rPr lang="cs-CZ" sz="3200" dirty="0" smtClean="0"/>
              <a:t>VAVÁLC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3932" y="1124744"/>
            <a:ext cx="82266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ŘÍP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33932" y="2060848"/>
            <a:ext cx="1276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ČECH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33932" y="3068960"/>
            <a:ext cx="13043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KROK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33932" y="3933056"/>
            <a:ext cx="1550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LIBUŠE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33932" y="4941168"/>
            <a:ext cx="19622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PŘEMYSL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3932" y="5949280"/>
            <a:ext cx="17098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VÁCLAV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187624" y="1988840"/>
            <a:ext cx="660648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i="1" dirty="0"/>
              <a:t>Wikipedia</a:t>
            </a:r>
            <a:r>
              <a:rPr lang="en-US" sz="3200" dirty="0"/>
              <a:t>: </a:t>
            </a:r>
            <a:r>
              <a:rPr lang="en-US" sz="3200" i="1" dirty="0"/>
              <a:t>the free encyclopedia</a:t>
            </a:r>
            <a:r>
              <a:rPr lang="en-US" sz="3200" dirty="0"/>
              <a:t> [online]. San Francisco (CA): Wikimedia Foundation, 6. 4. 2010 [cit. 2012-07-16]. </a:t>
            </a:r>
            <a:r>
              <a:rPr lang="en-US" sz="3200" dirty="0" err="1"/>
              <a:t>Dostupné</a:t>
            </a:r>
            <a:r>
              <a:rPr lang="en-US" sz="3200" dirty="0"/>
              <a:t> z: </a:t>
            </a:r>
            <a:r>
              <a:rPr lang="en-US" sz="3200" dirty="0">
                <a:hlinkClick r:id="rId2"/>
              </a:rPr>
              <a:t>http://cs.wikipedia.org/wiki/Soubor:Interior_of_St._</a:t>
            </a:r>
            <a:r>
              <a:rPr lang="en-US" sz="3200" dirty="0" smtClean="0">
                <a:hlinkClick r:id="rId2"/>
              </a:rPr>
              <a:t>Vitus_Cathedral_Prague_01.jpg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1196752"/>
            <a:ext cx="28147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Použité zdroje: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100</TotalTime>
  <Words>224</Words>
  <Application>Microsoft Office PowerPoint</Application>
  <PresentationFormat>Předvádění na obrazovce (4:3)</PresentationFormat>
  <Paragraphs>57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Papír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pc</cp:lastModifiedBy>
  <cp:revision>16</cp:revision>
  <dcterms:created xsi:type="dcterms:W3CDTF">2012-07-16T16:43:05Z</dcterms:created>
  <dcterms:modified xsi:type="dcterms:W3CDTF">2013-11-02T16:40:36Z</dcterms:modified>
</cp:coreProperties>
</file>