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6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93BD7-8B41-4BC3-8C0C-20A9BCE13565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48906-B093-4755-A06C-5DEC23B63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ne%C5%BEsk%C3%BD-kl%C3%A1%C5%A1ter201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_Agnes_tending_the_sick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VY_52_INOVACE_11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TÉMA:Anežka česká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postavou Anežky Přemyslovny. Slouží k zapsání do sešitů, čtení s porozuměním, upevňování získaných informací. Etická výchova: pomoc slabým.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76672"/>
            <a:ext cx="3993786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Plai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/>
              </a:rPr>
              <a:t>Anežka česká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72816"/>
            <a:ext cx="4240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pocházela z rodu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2" y="1772816"/>
            <a:ext cx="3032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chemeClr val="tx2">
                    <a:lumMod val="50000"/>
                  </a:schemeClr>
                </a:solidFill>
                <a:latin typeface="Arial Black" pitchFamily="34" charset="0"/>
              </a:rPr>
              <a:t>Přemyslovců</a:t>
            </a:r>
            <a:endParaRPr lang="cs-CZ" sz="3200" u="sng" dirty="0">
              <a:solidFill>
                <a:schemeClr val="tx2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636912"/>
            <a:ext cx="7346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starala se o chudé, nemocné a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3284984"/>
            <a:ext cx="3081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o</a:t>
            </a:r>
            <a:r>
              <a:rPr lang="cs-CZ" sz="3200" dirty="0" smtClean="0">
                <a:latin typeface="Arial Black" pitchFamily="34" charset="0"/>
              </a:rPr>
              <a:t>puštěné lidi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273225"/>
            <a:ext cx="5029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 by ses o ně postara(a) ty?</a:t>
            </a:r>
            <a:endParaRPr lang="cs-CZ" sz="3200" dirty="0"/>
          </a:p>
        </p:txBody>
      </p:sp>
      <p:pic>
        <p:nvPicPr>
          <p:cNvPr id="5122" name="Picture 2" descr="Soubor:St Agnes tending the si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41774" y="0"/>
            <a:ext cx="4602226" cy="6381328"/>
          </a:xfrm>
          <a:prstGeom prst="rect">
            <a:avLst/>
          </a:prstGeom>
          <a:noFill/>
        </p:spPr>
      </p:pic>
      <p:pic>
        <p:nvPicPr>
          <p:cNvPr id="5124" name="Picture 4" descr="Soubor:St Agnes tending the sic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212976"/>
            <a:ext cx="3404456" cy="3501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438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založila klášter se špitálem v Praze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3051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Na Františku</a:t>
            </a:r>
            <a:endParaRPr lang="cs-CZ" sz="32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132856"/>
            <a:ext cx="75364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sloužil jako nemocnice a útulek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780928"/>
            <a:ext cx="2558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pro chudé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573016"/>
            <a:ext cx="7460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církví byla vyhlášena za svatou</a:t>
            </a:r>
            <a:endParaRPr lang="cs-CZ" sz="3200" dirty="0">
              <a:latin typeface="Arial Black" pitchFamily="34" charset="0"/>
            </a:endParaRPr>
          </a:p>
        </p:txBody>
      </p:sp>
      <p:pic>
        <p:nvPicPr>
          <p:cNvPr id="16386" name="Picture 2" descr="Soubor:Anežský-klášter20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76672"/>
            <a:ext cx="8208912" cy="5448666"/>
          </a:xfrm>
          <a:prstGeom prst="rect">
            <a:avLst/>
          </a:prstGeom>
          <a:noFill/>
        </p:spPr>
      </p:pic>
      <p:pic>
        <p:nvPicPr>
          <p:cNvPr id="16388" name="Picture 4" descr="http://im.novinky.cz/mynews/683/6830-top_foto1-3gma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077072"/>
            <a:ext cx="5220072" cy="294064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4653136"/>
            <a:ext cx="34653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Anežka na padesátikoruně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2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1620688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6. 8. 2011 [cit. 2012-07-20].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cs.wikipedia.org/wiki/Soubor:Ane%C5%BEsk%C3%BD-kl%C3%A1%C5%A1ter2011.jpg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r>
              <a:rPr lang="en-US" i="1" dirty="0" smtClean="0"/>
              <a:t>Wikipedia</a:t>
            </a:r>
            <a:r>
              <a:rPr lang="en-US" dirty="0"/>
              <a:t>: </a:t>
            </a:r>
            <a:r>
              <a:rPr lang="en-US" i="1" dirty="0"/>
              <a:t>the free encyclopedia</a:t>
            </a:r>
            <a:r>
              <a:rPr lang="en-US" dirty="0"/>
              <a:t> [online]. San Francisco (CA): Wikimedia Foundation, 8. 3. 2007 [cit. 2012-07-20].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cs.wikipedia.org/wiki/Soubor:St_Agnes_tending_the_sick.jpg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194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Použité zdroje: </vt:lpstr>
      <vt:lpstr>  Wikipedia: the free encyclopedia [online]. San Francisco (CA): Wikimedia Foundation, 8. 3. 2007 [cit. 2012-07-20]. Dostupné z: http://cs.wikipedia.org/wiki/Soubor:St_Agnes_tending_the_sick.jpg </vt:lpstr>
      <vt:lpstr>Snímek 6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16</cp:revision>
  <dcterms:created xsi:type="dcterms:W3CDTF">2012-07-20T10:05:26Z</dcterms:created>
  <dcterms:modified xsi:type="dcterms:W3CDTF">2013-11-02T16:54:05Z</dcterms:modified>
</cp:coreProperties>
</file>