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7" r:id="rId2"/>
    <p:sldId id="258" r:id="rId3"/>
    <p:sldId id="260" r:id="rId4"/>
    <p:sldId id="262" r:id="rId5"/>
    <p:sldId id="264" r:id="rId6"/>
    <p:sldId id="265" r:id="rId7"/>
    <p:sldId id="266" r:id="rId8"/>
    <p:sldId id="267" r:id="rId9"/>
    <p:sldId id="269" r:id="rId10"/>
    <p:sldId id="270" r:id="rId11"/>
    <p:sldId id="271" r:id="rId12"/>
    <p:sldId id="272" r:id="rId13"/>
    <p:sldId id="273" r:id="rId14"/>
    <p:sldId id="274" r:id="rId15"/>
    <p:sldId id="277" r:id="rId16"/>
    <p:sldId id="278" r:id="rId17"/>
    <p:sldId id="279" r:id="rId18"/>
    <p:sldId id="281" r:id="rId19"/>
    <p:sldId id="283" r:id="rId20"/>
    <p:sldId id="284" r:id="rId21"/>
    <p:sldId id="285" r:id="rId22"/>
    <p:sldId id="286" r:id="rId23"/>
    <p:sldId id="287" r:id="rId24"/>
    <p:sldId id="261" r:id="rId25"/>
    <p:sldId id="263" r:id="rId26"/>
    <p:sldId id="268" r:id="rId27"/>
    <p:sldId id="275" r:id="rId28"/>
    <p:sldId id="276" r:id="rId29"/>
    <p:sldId id="280" r:id="rId30"/>
    <p:sldId id="282" r:id="rId31"/>
    <p:sldId id="28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ADF989-4353-4E02-85A7-A9808F825422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0"/>
      <dgm:spPr/>
    </dgm:pt>
    <dgm:pt modelId="{D73752CB-AB28-4CCC-B475-8A852EACFC32}">
      <dgm:prSet phldrT="[Text]" phldr="1"/>
      <dgm:spPr/>
      <dgm:t>
        <a:bodyPr/>
        <a:lstStyle/>
        <a:p>
          <a:endParaRPr lang="cs-CZ"/>
        </a:p>
      </dgm:t>
    </dgm:pt>
    <dgm:pt modelId="{5EF474D8-3D69-4791-B3BE-58F59172D376}" type="parTrans" cxnId="{6E652662-13A3-4795-9D7E-372023D12715}">
      <dgm:prSet/>
      <dgm:spPr/>
      <dgm:t>
        <a:bodyPr/>
        <a:lstStyle/>
        <a:p>
          <a:endParaRPr lang="cs-CZ"/>
        </a:p>
      </dgm:t>
    </dgm:pt>
    <dgm:pt modelId="{11E7AC1E-C8E5-4E1A-A42A-4AB22B59AD83}" type="sibTrans" cxnId="{6E652662-13A3-4795-9D7E-372023D12715}">
      <dgm:prSet/>
      <dgm:spPr/>
      <dgm:t>
        <a:bodyPr/>
        <a:lstStyle/>
        <a:p>
          <a:endParaRPr lang="cs-CZ"/>
        </a:p>
      </dgm:t>
    </dgm:pt>
    <dgm:pt modelId="{5FAB5963-7D3C-4633-A0DA-1999DF910A3E}">
      <dgm:prSet phldrT="[Text]" phldr="1"/>
      <dgm:spPr/>
      <dgm:t>
        <a:bodyPr/>
        <a:lstStyle/>
        <a:p>
          <a:endParaRPr lang="cs-CZ"/>
        </a:p>
      </dgm:t>
    </dgm:pt>
    <dgm:pt modelId="{16918346-87DB-4BC0-83C0-BD21B5203F49}" type="parTrans" cxnId="{D58C1D12-17F2-43E5-BBC4-01F3125CE582}">
      <dgm:prSet/>
      <dgm:spPr/>
      <dgm:t>
        <a:bodyPr/>
        <a:lstStyle/>
        <a:p>
          <a:endParaRPr lang="cs-CZ"/>
        </a:p>
      </dgm:t>
    </dgm:pt>
    <dgm:pt modelId="{121893BA-036E-47CE-9014-E0AAB28DD3CA}" type="sibTrans" cxnId="{D58C1D12-17F2-43E5-BBC4-01F3125CE582}">
      <dgm:prSet/>
      <dgm:spPr/>
      <dgm:t>
        <a:bodyPr/>
        <a:lstStyle/>
        <a:p>
          <a:endParaRPr lang="cs-CZ"/>
        </a:p>
      </dgm:t>
    </dgm:pt>
    <dgm:pt modelId="{07C91212-B8B9-42AC-8E05-1A7A36A7B2FF}">
      <dgm:prSet phldrT="[Text]" phldr="1"/>
      <dgm:spPr/>
      <dgm:t>
        <a:bodyPr/>
        <a:lstStyle/>
        <a:p>
          <a:endParaRPr lang="cs-CZ"/>
        </a:p>
      </dgm:t>
    </dgm:pt>
    <dgm:pt modelId="{F657F7F1-1C7B-4D2A-9345-7E72346CDF87}" type="parTrans" cxnId="{F9AF02FB-F2D1-4131-9C19-B8C2914F2D92}">
      <dgm:prSet/>
      <dgm:spPr/>
      <dgm:t>
        <a:bodyPr/>
        <a:lstStyle/>
        <a:p>
          <a:endParaRPr lang="cs-CZ"/>
        </a:p>
      </dgm:t>
    </dgm:pt>
    <dgm:pt modelId="{5BDD98FD-A08D-472D-AB96-77CC1D252A1B}" type="sibTrans" cxnId="{F9AF02FB-F2D1-4131-9C19-B8C2914F2D92}">
      <dgm:prSet/>
      <dgm:spPr/>
      <dgm:t>
        <a:bodyPr/>
        <a:lstStyle/>
        <a:p>
          <a:endParaRPr lang="cs-CZ"/>
        </a:p>
      </dgm:t>
    </dgm:pt>
    <dgm:pt modelId="{DCE744C9-C870-4D0A-BAC7-91C900F502F9}" type="pres">
      <dgm:prSet presAssocID="{42ADF989-4353-4E02-85A7-A9808F825422}" presName="Name0" presStyleCnt="0">
        <dgm:presLayoutVars>
          <dgm:dir/>
          <dgm:animLvl val="lvl"/>
          <dgm:resizeHandles val="exact"/>
        </dgm:presLayoutVars>
      </dgm:prSet>
      <dgm:spPr/>
    </dgm:pt>
    <dgm:pt modelId="{74C1A729-6CC6-4CEC-AA5B-276ABAFE078D}" type="pres">
      <dgm:prSet presAssocID="{42ADF989-4353-4E02-85A7-A9808F825422}" presName="dummy" presStyleCnt="0"/>
      <dgm:spPr/>
    </dgm:pt>
    <dgm:pt modelId="{3AFC0FF2-5071-41B6-9D36-03611A6D67E9}" type="pres">
      <dgm:prSet presAssocID="{42ADF989-4353-4E02-85A7-A9808F825422}" presName="linH" presStyleCnt="0"/>
      <dgm:spPr/>
    </dgm:pt>
    <dgm:pt modelId="{5480EDC8-BB2E-42AE-A233-0DEF07441516}" type="pres">
      <dgm:prSet presAssocID="{42ADF989-4353-4E02-85A7-A9808F825422}" presName="padding1" presStyleCnt="0"/>
      <dgm:spPr/>
    </dgm:pt>
    <dgm:pt modelId="{9314B76A-E973-4135-A7EA-3D8F3A76E3E5}" type="pres">
      <dgm:prSet presAssocID="{D73752CB-AB28-4CCC-B475-8A852EACFC32}" presName="linV" presStyleCnt="0"/>
      <dgm:spPr/>
    </dgm:pt>
    <dgm:pt modelId="{246DD1BA-DEDB-4547-A755-4822737ECC0A}" type="pres">
      <dgm:prSet presAssocID="{D73752CB-AB28-4CCC-B475-8A852EACFC32}" presName="spVertical1" presStyleCnt="0"/>
      <dgm:spPr/>
    </dgm:pt>
    <dgm:pt modelId="{E40D4027-116A-4164-BC91-679927D1C677}" type="pres">
      <dgm:prSet presAssocID="{D73752CB-AB28-4CCC-B475-8A852EACFC32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66C99C-DE79-4E51-BC46-20028F1BA579}" type="pres">
      <dgm:prSet presAssocID="{D73752CB-AB28-4CCC-B475-8A852EACFC32}" presName="spVertical2" presStyleCnt="0"/>
      <dgm:spPr/>
    </dgm:pt>
    <dgm:pt modelId="{C8D6B333-1319-4D62-AEC1-1AA1B1BB45FB}" type="pres">
      <dgm:prSet presAssocID="{D73752CB-AB28-4CCC-B475-8A852EACFC32}" presName="spVertical3" presStyleCnt="0"/>
      <dgm:spPr/>
    </dgm:pt>
    <dgm:pt modelId="{13C9EBE8-3121-49CC-867C-8E5E0D5676C9}" type="pres">
      <dgm:prSet presAssocID="{11E7AC1E-C8E5-4E1A-A42A-4AB22B59AD83}" presName="space" presStyleCnt="0"/>
      <dgm:spPr/>
    </dgm:pt>
    <dgm:pt modelId="{7016647F-8850-4777-85CD-10C7AE0EDF5F}" type="pres">
      <dgm:prSet presAssocID="{5FAB5963-7D3C-4633-A0DA-1999DF910A3E}" presName="linV" presStyleCnt="0"/>
      <dgm:spPr/>
    </dgm:pt>
    <dgm:pt modelId="{2F263476-27F5-4A7D-9300-7D4EE60DA782}" type="pres">
      <dgm:prSet presAssocID="{5FAB5963-7D3C-4633-A0DA-1999DF910A3E}" presName="spVertical1" presStyleCnt="0"/>
      <dgm:spPr/>
    </dgm:pt>
    <dgm:pt modelId="{A3BE1310-1CAF-4124-A331-B6883747457A}" type="pres">
      <dgm:prSet presAssocID="{5FAB5963-7D3C-4633-A0DA-1999DF910A3E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87982-A94E-4C32-8E5D-9813DA94D564}" type="pres">
      <dgm:prSet presAssocID="{5FAB5963-7D3C-4633-A0DA-1999DF910A3E}" presName="spVertical2" presStyleCnt="0"/>
      <dgm:spPr/>
    </dgm:pt>
    <dgm:pt modelId="{0BA9D606-A216-4F8E-B404-2AB7D508D693}" type="pres">
      <dgm:prSet presAssocID="{5FAB5963-7D3C-4633-A0DA-1999DF910A3E}" presName="spVertical3" presStyleCnt="0"/>
      <dgm:spPr/>
    </dgm:pt>
    <dgm:pt modelId="{80F90A7A-D2EF-4A5D-B3CC-254524B96FE4}" type="pres">
      <dgm:prSet presAssocID="{121893BA-036E-47CE-9014-E0AAB28DD3CA}" presName="space" presStyleCnt="0"/>
      <dgm:spPr/>
    </dgm:pt>
    <dgm:pt modelId="{E7293542-9ECE-4171-9DD9-28BF415B01FE}" type="pres">
      <dgm:prSet presAssocID="{07C91212-B8B9-42AC-8E05-1A7A36A7B2FF}" presName="linV" presStyleCnt="0"/>
      <dgm:spPr/>
    </dgm:pt>
    <dgm:pt modelId="{484378DA-2FF7-439A-BC69-37D8A78A07DA}" type="pres">
      <dgm:prSet presAssocID="{07C91212-B8B9-42AC-8E05-1A7A36A7B2FF}" presName="spVertical1" presStyleCnt="0"/>
      <dgm:spPr/>
    </dgm:pt>
    <dgm:pt modelId="{A52B06F7-1B23-4170-9625-F81B953E6737}" type="pres">
      <dgm:prSet presAssocID="{07C91212-B8B9-42AC-8E05-1A7A36A7B2FF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29B5FE-05FD-41CA-81E0-9A9E7A8256E2}" type="pres">
      <dgm:prSet presAssocID="{07C91212-B8B9-42AC-8E05-1A7A36A7B2FF}" presName="spVertical2" presStyleCnt="0"/>
      <dgm:spPr/>
    </dgm:pt>
    <dgm:pt modelId="{70B56811-D25A-4A0D-85D9-C87A2D65663F}" type="pres">
      <dgm:prSet presAssocID="{07C91212-B8B9-42AC-8E05-1A7A36A7B2FF}" presName="spVertical3" presStyleCnt="0"/>
      <dgm:spPr/>
    </dgm:pt>
    <dgm:pt modelId="{46D7A7AB-65FA-4B9B-956C-723DF9557C57}" type="pres">
      <dgm:prSet presAssocID="{42ADF989-4353-4E02-85A7-A9808F825422}" presName="padding2" presStyleCnt="0"/>
      <dgm:spPr/>
    </dgm:pt>
    <dgm:pt modelId="{E218DFC8-9B0A-4A88-94D0-19C668C01A6D}" type="pres">
      <dgm:prSet presAssocID="{42ADF989-4353-4E02-85A7-A9808F825422}" presName="negArrow" presStyleCnt="0"/>
      <dgm:spPr/>
    </dgm:pt>
    <dgm:pt modelId="{648E5950-7385-41FD-BA3F-D743AF27FF8F}" type="pres">
      <dgm:prSet presAssocID="{42ADF989-4353-4E02-85A7-A9808F825422}" presName="backgroundArrow" presStyleLbl="node1" presStyleIdx="0" presStyleCnt="1"/>
      <dgm:spPr/>
    </dgm:pt>
  </dgm:ptLst>
  <dgm:cxnLst>
    <dgm:cxn modelId="{D58C1D12-17F2-43E5-BBC4-01F3125CE582}" srcId="{42ADF989-4353-4E02-85A7-A9808F825422}" destId="{5FAB5963-7D3C-4633-A0DA-1999DF910A3E}" srcOrd="1" destOrd="0" parTransId="{16918346-87DB-4BC0-83C0-BD21B5203F49}" sibTransId="{121893BA-036E-47CE-9014-E0AAB28DD3CA}"/>
    <dgm:cxn modelId="{F03CB29B-99DD-4820-9817-B5C7434756AE}" type="presOf" srcId="{D73752CB-AB28-4CCC-B475-8A852EACFC32}" destId="{E40D4027-116A-4164-BC91-679927D1C677}" srcOrd="0" destOrd="0" presId="urn:microsoft.com/office/officeart/2005/8/layout/hProcess3"/>
    <dgm:cxn modelId="{BDFAE837-7091-44CD-B48E-2ED53EDBB769}" type="presOf" srcId="{07C91212-B8B9-42AC-8E05-1A7A36A7B2FF}" destId="{A52B06F7-1B23-4170-9625-F81B953E6737}" srcOrd="0" destOrd="0" presId="urn:microsoft.com/office/officeart/2005/8/layout/hProcess3"/>
    <dgm:cxn modelId="{F9AF02FB-F2D1-4131-9C19-B8C2914F2D92}" srcId="{42ADF989-4353-4E02-85A7-A9808F825422}" destId="{07C91212-B8B9-42AC-8E05-1A7A36A7B2FF}" srcOrd="2" destOrd="0" parTransId="{F657F7F1-1C7B-4D2A-9345-7E72346CDF87}" sibTransId="{5BDD98FD-A08D-472D-AB96-77CC1D252A1B}"/>
    <dgm:cxn modelId="{E961C76E-4E93-4A54-B6A0-562332FCC95F}" type="presOf" srcId="{5FAB5963-7D3C-4633-A0DA-1999DF910A3E}" destId="{A3BE1310-1CAF-4124-A331-B6883747457A}" srcOrd="0" destOrd="0" presId="urn:microsoft.com/office/officeart/2005/8/layout/hProcess3"/>
    <dgm:cxn modelId="{7CB3C2E3-6D10-48B4-9C93-562AA710F920}" type="presOf" srcId="{42ADF989-4353-4E02-85A7-A9808F825422}" destId="{DCE744C9-C870-4D0A-BAC7-91C900F502F9}" srcOrd="0" destOrd="0" presId="urn:microsoft.com/office/officeart/2005/8/layout/hProcess3"/>
    <dgm:cxn modelId="{6E652662-13A3-4795-9D7E-372023D12715}" srcId="{42ADF989-4353-4E02-85A7-A9808F825422}" destId="{D73752CB-AB28-4CCC-B475-8A852EACFC32}" srcOrd="0" destOrd="0" parTransId="{5EF474D8-3D69-4791-B3BE-58F59172D376}" sibTransId="{11E7AC1E-C8E5-4E1A-A42A-4AB22B59AD83}"/>
    <dgm:cxn modelId="{C2D81622-26EF-4009-A143-2272CBDBB851}" type="presParOf" srcId="{DCE744C9-C870-4D0A-BAC7-91C900F502F9}" destId="{74C1A729-6CC6-4CEC-AA5B-276ABAFE078D}" srcOrd="0" destOrd="0" presId="urn:microsoft.com/office/officeart/2005/8/layout/hProcess3"/>
    <dgm:cxn modelId="{7CFF0554-FD44-4003-B8B2-76A2EBD5FDC3}" type="presParOf" srcId="{DCE744C9-C870-4D0A-BAC7-91C900F502F9}" destId="{3AFC0FF2-5071-41B6-9D36-03611A6D67E9}" srcOrd="1" destOrd="0" presId="urn:microsoft.com/office/officeart/2005/8/layout/hProcess3"/>
    <dgm:cxn modelId="{5C1D3BD3-D20C-4760-8814-DAFB59FA0049}" type="presParOf" srcId="{3AFC0FF2-5071-41B6-9D36-03611A6D67E9}" destId="{5480EDC8-BB2E-42AE-A233-0DEF07441516}" srcOrd="0" destOrd="0" presId="urn:microsoft.com/office/officeart/2005/8/layout/hProcess3"/>
    <dgm:cxn modelId="{792EB721-9B56-4634-9C72-7C2D73242678}" type="presParOf" srcId="{3AFC0FF2-5071-41B6-9D36-03611A6D67E9}" destId="{9314B76A-E973-4135-A7EA-3D8F3A76E3E5}" srcOrd="1" destOrd="0" presId="urn:microsoft.com/office/officeart/2005/8/layout/hProcess3"/>
    <dgm:cxn modelId="{86BCED6E-26E8-4131-839D-A79C88CF5F52}" type="presParOf" srcId="{9314B76A-E973-4135-A7EA-3D8F3A76E3E5}" destId="{246DD1BA-DEDB-4547-A755-4822737ECC0A}" srcOrd="0" destOrd="0" presId="urn:microsoft.com/office/officeart/2005/8/layout/hProcess3"/>
    <dgm:cxn modelId="{482DF13D-BBDA-4971-9E0E-7DF778F023DD}" type="presParOf" srcId="{9314B76A-E973-4135-A7EA-3D8F3A76E3E5}" destId="{E40D4027-116A-4164-BC91-679927D1C677}" srcOrd="1" destOrd="0" presId="urn:microsoft.com/office/officeart/2005/8/layout/hProcess3"/>
    <dgm:cxn modelId="{D7BEF1F7-5285-4039-AF9C-718275676A36}" type="presParOf" srcId="{9314B76A-E973-4135-A7EA-3D8F3A76E3E5}" destId="{9666C99C-DE79-4E51-BC46-20028F1BA579}" srcOrd="2" destOrd="0" presId="urn:microsoft.com/office/officeart/2005/8/layout/hProcess3"/>
    <dgm:cxn modelId="{03F50F41-93C3-432E-A7CF-090B8727E17E}" type="presParOf" srcId="{9314B76A-E973-4135-A7EA-3D8F3A76E3E5}" destId="{C8D6B333-1319-4D62-AEC1-1AA1B1BB45FB}" srcOrd="3" destOrd="0" presId="urn:microsoft.com/office/officeart/2005/8/layout/hProcess3"/>
    <dgm:cxn modelId="{9F9C9925-603B-4486-8489-7C2588E928F2}" type="presParOf" srcId="{3AFC0FF2-5071-41B6-9D36-03611A6D67E9}" destId="{13C9EBE8-3121-49CC-867C-8E5E0D5676C9}" srcOrd="2" destOrd="0" presId="urn:microsoft.com/office/officeart/2005/8/layout/hProcess3"/>
    <dgm:cxn modelId="{07389834-11F1-4FE2-9BEA-578F76C015F0}" type="presParOf" srcId="{3AFC0FF2-5071-41B6-9D36-03611A6D67E9}" destId="{7016647F-8850-4777-85CD-10C7AE0EDF5F}" srcOrd="3" destOrd="0" presId="urn:microsoft.com/office/officeart/2005/8/layout/hProcess3"/>
    <dgm:cxn modelId="{3C4E8756-5090-4835-B55A-8A3F4E08D2C1}" type="presParOf" srcId="{7016647F-8850-4777-85CD-10C7AE0EDF5F}" destId="{2F263476-27F5-4A7D-9300-7D4EE60DA782}" srcOrd="0" destOrd="0" presId="urn:microsoft.com/office/officeart/2005/8/layout/hProcess3"/>
    <dgm:cxn modelId="{4B8E361B-4055-4339-A42A-6D0C94368008}" type="presParOf" srcId="{7016647F-8850-4777-85CD-10C7AE0EDF5F}" destId="{A3BE1310-1CAF-4124-A331-B6883747457A}" srcOrd="1" destOrd="0" presId="urn:microsoft.com/office/officeart/2005/8/layout/hProcess3"/>
    <dgm:cxn modelId="{E556B607-9C9D-43BE-A0F9-770AA2F2FCD3}" type="presParOf" srcId="{7016647F-8850-4777-85CD-10C7AE0EDF5F}" destId="{53187982-A94E-4C32-8E5D-9813DA94D564}" srcOrd="2" destOrd="0" presId="urn:microsoft.com/office/officeart/2005/8/layout/hProcess3"/>
    <dgm:cxn modelId="{29ECC7DE-B278-4E36-B73E-65AB97D65907}" type="presParOf" srcId="{7016647F-8850-4777-85CD-10C7AE0EDF5F}" destId="{0BA9D606-A216-4F8E-B404-2AB7D508D693}" srcOrd="3" destOrd="0" presId="urn:microsoft.com/office/officeart/2005/8/layout/hProcess3"/>
    <dgm:cxn modelId="{B4AC3F3D-5001-4B99-ABF3-B458DF9F90A9}" type="presParOf" srcId="{3AFC0FF2-5071-41B6-9D36-03611A6D67E9}" destId="{80F90A7A-D2EF-4A5D-B3CC-254524B96FE4}" srcOrd="4" destOrd="0" presId="urn:microsoft.com/office/officeart/2005/8/layout/hProcess3"/>
    <dgm:cxn modelId="{52E7FB4F-44A4-46F3-BE97-CF961E4AB144}" type="presParOf" srcId="{3AFC0FF2-5071-41B6-9D36-03611A6D67E9}" destId="{E7293542-9ECE-4171-9DD9-28BF415B01FE}" srcOrd="5" destOrd="0" presId="urn:microsoft.com/office/officeart/2005/8/layout/hProcess3"/>
    <dgm:cxn modelId="{782AD03E-3659-4A8F-A6A8-44D079FED627}" type="presParOf" srcId="{E7293542-9ECE-4171-9DD9-28BF415B01FE}" destId="{484378DA-2FF7-439A-BC69-37D8A78A07DA}" srcOrd="0" destOrd="0" presId="urn:microsoft.com/office/officeart/2005/8/layout/hProcess3"/>
    <dgm:cxn modelId="{1F77A109-4C3C-4AD3-B08F-B80CAAB149EA}" type="presParOf" srcId="{E7293542-9ECE-4171-9DD9-28BF415B01FE}" destId="{A52B06F7-1B23-4170-9625-F81B953E6737}" srcOrd="1" destOrd="0" presId="urn:microsoft.com/office/officeart/2005/8/layout/hProcess3"/>
    <dgm:cxn modelId="{F1182C44-E832-4E3F-99C7-E292D1F34D5C}" type="presParOf" srcId="{E7293542-9ECE-4171-9DD9-28BF415B01FE}" destId="{5B29B5FE-05FD-41CA-81E0-9A9E7A8256E2}" srcOrd="2" destOrd="0" presId="urn:microsoft.com/office/officeart/2005/8/layout/hProcess3"/>
    <dgm:cxn modelId="{761D2368-61CD-496B-979E-AAF8CF44CD71}" type="presParOf" srcId="{E7293542-9ECE-4171-9DD9-28BF415B01FE}" destId="{70B56811-D25A-4A0D-85D9-C87A2D65663F}" srcOrd="3" destOrd="0" presId="urn:microsoft.com/office/officeart/2005/8/layout/hProcess3"/>
    <dgm:cxn modelId="{B629EA7C-065F-4F98-88A2-E800F241800F}" type="presParOf" srcId="{3AFC0FF2-5071-41B6-9D36-03611A6D67E9}" destId="{46D7A7AB-65FA-4B9B-956C-723DF9557C57}" srcOrd="6" destOrd="0" presId="urn:microsoft.com/office/officeart/2005/8/layout/hProcess3"/>
    <dgm:cxn modelId="{00D3790B-CD15-4D12-9AB6-21C3CBC048F5}" type="presParOf" srcId="{3AFC0FF2-5071-41B6-9D36-03611A6D67E9}" destId="{E218DFC8-9B0A-4A88-94D0-19C668C01A6D}" srcOrd="7" destOrd="0" presId="urn:microsoft.com/office/officeart/2005/8/layout/hProcess3"/>
    <dgm:cxn modelId="{9F2DE4E9-B557-4E81-B0F3-3B3E14111CC5}" type="presParOf" srcId="{3AFC0FF2-5071-41B6-9D36-03611A6D67E9}" destId="{648E5950-7385-41FD-BA3F-D743AF27FF8F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48E5950-7385-41FD-BA3F-D743AF27FF8F}">
      <dsp:nvSpPr>
        <dsp:cNvPr id="0" name=""/>
        <dsp:cNvSpPr/>
      </dsp:nvSpPr>
      <dsp:spPr>
        <a:xfrm>
          <a:off x="0" y="64"/>
          <a:ext cx="2592288" cy="1152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2B06F7-1B23-4170-9625-F81B953E6737}">
      <dsp:nvSpPr>
        <dsp:cNvPr id="0" name=""/>
        <dsp:cNvSpPr/>
      </dsp:nvSpPr>
      <dsp:spPr>
        <a:xfrm>
          <a:off x="1708403" y="288064"/>
          <a:ext cx="624655" cy="57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2560" rIns="0" bIns="1625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1708403" y="288064"/>
        <a:ext cx="624655" cy="576000"/>
      </dsp:txXfrm>
    </dsp:sp>
    <dsp:sp modelId="{A3BE1310-1CAF-4124-A331-B6883747457A}">
      <dsp:nvSpPr>
        <dsp:cNvPr id="0" name=""/>
        <dsp:cNvSpPr/>
      </dsp:nvSpPr>
      <dsp:spPr>
        <a:xfrm>
          <a:off x="958817" y="288064"/>
          <a:ext cx="624655" cy="57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2560" rIns="0" bIns="1625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958817" y="288064"/>
        <a:ext cx="624655" cy="576000"/>
      </dsp:txXfrm>
    </dsp:sp>
    <dsp:sp modelId="{E40D4027-116A-4164-BC91-679927D1C677}">
      <dsp:nvSpPr>
        <dsp:cNvPr id="0" name=""/>
        <dsp:cNvSpPr/>
      </dsp:nvSpPr>
      <dsp:spPr>
        <a:xfrm>
          <a:off x="209231" y="288064"/>
          <a:ext cx="624655" cy="57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2560" rIns="0" bIns="1625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9231" y="288064"/>
        <a:ext cx="624655" cy="576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2806B73-E18C-4D60-9EB8-04D41E3656A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DDABB6E-8F45-41FE-9DFC-E70B90A96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gif"/><Relationship Id="rId4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otter_in_Rabka_04.JPG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assenstein_ueberblick.jp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Bethlehem_Chapel_front.JPG?uselang=cs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edinis_kibiras._2007-04-21.jpg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lajka_m%C4%9Bsta_T%C3%A1bor.gif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zech_Highways_2012.png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usitsky_bojovy_vuz_replika.jpg" TargetMode="External"/><Relationship Id="rId2" Type="http://schemas.openxmlformats.org/officeDocument/2006/relationships/hyperlink" Target="http://cs.wikipedia.org/wiki/Soubor:Klassischer-Flegel.jpg" TargetMode="Externa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VY_52_INOVACE_15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2012 - 13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4.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Jan Hus, Jan Žižka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 obdobím středověku a postavou Jana Husa a Jana Žižky. Vysvětluje pojem husitské války.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zsnovstra@email.cz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75656" y="404664"/>
            <a:ext cx="78886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perspectiveHeroicExtremeRightFacing"/>
              <a:lightRig rig="threePt" dir="t"/>
            </a:scene3d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Život ve středověku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060848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Vesnice</a:t>
            </a:r>
            <a:endParaRPr lang="cs-CZ" sz="32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780928"/>
            <a:ext cx="6262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obyvatelé byli hlavně </a:t>
            </a:r>
            <a:r>
              <a:rPr lang="cs-CZ" sz="3200" u="sng" dirty="0" smtClean="0"/>
              <a:t>rolníci</a:t>
            </a:r>
            <a:endParaRPr lang="cs-CZ" sz="32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429000"/>
            <a:ext cx="93506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museli králi nebo šlechtě platit poddanské </a:t>
            </a:r>
          </a:p>
          <a:p>
            <a:r>
              <a:rPr lang="cs-CZ" sz="3200" dirty="0" smtClean="0"/>
              <a:t>dávky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3933056"/>
            <a:ext cx="4317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(byli jejich </a:t>
            </a:r>
            <a:r>
              <a:rPr lang="cs-CZ" sz="3200" u="sng" dirty="0" smtClean="0"/>
              <a:t>poddaní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653136"/>
            <a:ext cx="15520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Města</a:t>
            </a:r>
            <a:endParaRPr lang="cs-CZ" sz="32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229200"/>
            <a:ext cx="21387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zde žili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5229200"/>
            <a:ext cx="2662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/>
              <a:t>ř</a:t>
            </a:r>
            <a:r>
              <a:rPr lang="cs-CZ" sz="3200" u="sng" dirty="0" smtClean="0"/>
              <a:t>emeslníci </a:t>
            </a:r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5229200"/>
            <a:ext cx="2364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obchodníci</a:t>
            </a:r>
            <a:endParaRPr lang="cs-CZ" sz="32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877272"/>
            <a:ext cx="64475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H: Vypište řemesla ze s. 28</a:t>
            </a:r>
            <a:endParaRPr lang="cs-CZ" sz="32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80728"/>
            <a:ext cx="1620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mlynář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628800"/>
            <a:ext cx="13516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pekař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276872"/>
            <a:ext cx="1436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řezník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2924944"/>
            <a:ext cx="1314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krejčí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573016"/>
            <a:ext cx="10963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švec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221088"/>
            <a:ext cx="13349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kovář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2924944"/>
            <a:ext cx="1378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hrnčíř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04664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truhlář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4797152"/>
            <a:ext cx="1624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bednář</a:t>
            </a:r>
            <a:endParaRPr lang="cs-CZ" sz="3200" dirty="0"/>
          </a:p>
        </p:txBody>
      </p:sp>
      <p:pic>
        <p:nvPicPr>
          <p:cNvPr id="1026" name="Picture 2" descr="Soubor:Potter in Rabka 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268760"/>
            <a:ext cx="5760640" cy="432048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115616" y="5877272"/>
            <a:ext cx="7063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Zahrajte si hru Na řemesla </a:t>
            </a:r>
            <a:r>
              <a:rPr lang="cs-CZ" sz="3200" b="1" i="1" dirty="0" smtClean="0">
                <a:sym typeface="Wingdings" pitchFamily="2" charset="2"/>
              </a:rPr>
              <a:t>!</a:t>
            </a:r>
            <a:endParaRPr lang="cs-CZ" sz="3200" b="1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260648"/>
            <a:ext cx="549541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Které řemeslo vidíš na </a:t>
            </a:r>
          </a:p>
          <a:p>
            <a:r>
              <a:rPr lang="cs-CZ" sz="3200" b="1" i="1" dirty="0" smtClean="0"/>
              <a:t>obrázku? Klikni!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2029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Šlechta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56792"/>
            <a:ext cx="5327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bohatší vrstva obyvatel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276872"/>
            <a:ext cx="6594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někteří vlastnili velká panství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996952"/>
            <a:ext cx="7119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proto se chtěli účastnit na vládě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789040"/>
            <a:ext cx="6790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silný král jim dokázal odolávat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509120"/>
            <a:ext cx="8499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Bohatší šlechtici bydleli na hradech.</a:t>
            </a:r>
            <a:endParaRPr lang="cs-CZ" sz="32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455" y="5085184"/>
            <a:ext cx="88745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Zjisti, jak si na hradech zpříjemňovali</a:t>
            </a:r>
          </a:p>
          <a:p>
            <a:r>
              <a:rPr lang="cs-CZ" sz="3200" b="1" i="1" dirty="0" smtClean="0"/>
              <a:t>život.</a:t>
            </a:r>
            <a:endParaRPr lang="cs-CZ" sz="3200" b="1" i="1" dirty="0"/>
          </a:p>
        </p:txBody>
      </p:sp>
      <p:pic>
        <p:nvPicPr>
          <p:cNvPr id="16386" name="Picture 2" descr="Soubor:Hassenstein ueberbli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92696"/>
            <a:ext cx="8820472" cy="5715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323528" y="6093296"/>
            <a:ext cx="71016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Hostiny, rytířské turnaje, lovy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16401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Církev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6928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další bohatá vrstva společnosti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916832"/>
            <a:ext cx="6819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vlastnila i lesy, vesnice, města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492896"/>
            <a:ext cx="46955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proto hodně bohatla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140968"/>
            <a:ext cx="60534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mnozí kněží žili v přepychu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3861048"/>
            <a:ext cx="75729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Co na bohatství církve asi říkali </a:t>
            </a:r>
          </a:p>
          <a:p>
            <a:r>
              <a:rPr lang="cs-CZ" sz="3200" b="1" i="1" dirty="0" smtClean="0"/>
              <a:t>obyčejní lidé?</a:t>
            </a:r>
            <a:endParaRPr lang="cs-CZ" sz="32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2371" y="5013176"/>
            <a:ext cx="82916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Byli nespokojení, protože mnozí kněží </a:t>
            </a:r>
          </a:p>
          <a:p>
            <a:r>
              <a:rPr lang="cs-CZ" sz="3200" i="1" dirty="0" smtClean="0"/>
              <a:t>zapomněli na Kristovo učení, starali se </a:t>
            </a:r>
          </a:p>
          <a:p>
            <a:r>
              <a:rPr lang="cs-CZ" sz="3200" i="1" dirty="0" smtClean="0"/>
              <a:t>jen o svůj majetek.</a:t>
            </a:r>
            <a:endParaRPr lang="cs-CZ" sz="3200" i="1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3565400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Plain">
              <a:avLst/>
            </a:prstTxWarp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Jan hus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11560" y="1844824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55576" y="2348880"/>
            <a:ext cx="784060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po smrti Karla lV. nastoupil na trůn </a:t>
            </a:r>
          </a:p>
          <a:p>
            <a:r>
              <a:rPr lang="cs-CZ" sz="3200" dirty="0" smtClean="0"/>
              <a:t>  jeho syn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2852936"/>
            <a:ext cx="21527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3">
                    <a:lumMod val="75000"/>
                  </a:schemeClr>
                </a:solidFill>
              </a:rPr>
              <a:t>Václav lV.</a:t>
            </a:r>
            <a:endParaRPr lang="cs-CZ" sz="32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573016"/>
            <a:ext cx="772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nedokázal odolávat šlechtě a církvi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077072"/>
            <a:ext cx="40396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v zemi nebyl klid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653136"/>
            <a:ext cx="71496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církev bohatla, starala se hlavně</a:t>
            </a:r>
          </a:p>
          <a:p>
            <a:r>
              <a:rPr lang="cs-CZ" sz="3200" dirty="0" smtClean="0"/>
              <a:t> o svůj majetek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6" y="5733256"/>
            <a:ext cx="5589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-chtěla ale ještě víc peněz</a:t>
            </a:r>
            <a:endParaRPr lang="cs-CZ" sz="3200" dirty="0"/>
          </a:p>
        </p:txBody>
      </p:sp>
      <p:pic>
        <p:nvPicPr>
          <p:cNvPr id="1026" name="Picture 2" descr="File:Vaclav4Pulkavovakr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924944"/>
            <a:ext cx="2914650" cy="316230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decel="100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57919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proto prodávala </a:t>
            </a:r>
            <a:r>
              <a:rPr lang="cs-CZ" sz="3200" u="sng" dirty="0" smtClean="0"/>
              <a:t>odpustky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6935" y="1412776"/>
            <a:ext cx="89470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ty si lidé kupovali od církve, aby jim bůh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40334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odpustil zlé skutky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636912"/>
            <a:ext cx="779046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proti takové církvi začali vystupovat</a:t>
            </a:r>
          </a:p>
          <a:p>
            <a:r>
              <a:rPr lang="cs-CZ" sz="3200" dirty="0" smtClean="0"/>
              <a:t> někteří kněží, např. Mistr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3140968"/>
            <a:ext cx="1802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Jan Hus</a:t>
            </a:r>
            <a:endParaRPr lang="cs-CZ" sz="32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645024"/>
            <a:ext cx="6646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Co znamená slovo </a:t>
            </a:r>
            <a:r>
              <a:rPr lang="cs-CZ" sz="3200" b="1" i="1" u="sng" dirty="0" smtClean="0"/>
              <a:t>odpustit?</a:t>
            </a:r>
            <a:endParaRPr lang="cs-CZ" sz="32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653136"/>
            <a:ext cx="40703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Takto vypadala </a:t>
            </a:r>
          </a:p>
          <a:p>
            <a:r>
              <a:rPr lang="cs-CZ" sz="3200" i="1" dirty="0" smtClean="0"/>
              <a:t>odpustková listina.</a:t>
            </a:r>
            <a:endParaRPr lang="cs-CZ" sz="3200" i="1" dirty="0"/>
          </a:p>
        </p:txBody>
      </p:sp>
      <p:pic>
        <p:nvPicPr>
          <p:cNvPr id="21506" name="Picture 2" descr="Soubor:Indulgenc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221088"/>
            <a:ext cx="5905445" cy="201622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5536" y="3645024"/>
            <a:ext cx="73836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Prominout někomu něco špatného.</a:t>
            </a:r>
            <a:endParaRPr lang="cs-CZ" sz="3200" dirty="0"/>
          </a:p>
        </p:txBody>
      </p:sp>
      <p:pic>
        <p:nvPicPr>
          <p:cNvPr id="21508" name="Picture 4" descr="Soubor:Jan Vilímek - Mistr Jan H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04413"/>
            <a:ext cx="6120680" cy="6553587"/>
          </a:xfrm>
          <a:prstGeom prst="rect">
            <a:avLst/>
          </a:prstGeom>
          <a:noFill/>
        </p:spPr>
      </p:pic>
      <p:pic>
        <p:nvPicPr>
          <p:cNvPr id="21510" name="Picture 6" descr="Soubor:Jan Vilímek - Mistr Jan H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706746"/>
            <a:ext cx="2664296" cy="3151254"/>
          </a:xfrm>
          <a:prstGeom prst="ellipse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" decel="100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8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  <p:bldP spid="9" grpId="0"/>
      <p:bldP spid="10" grpId="0"/>
      <p:bldP spid="1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0037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kázal v kapli Betlémské v Praze</a:t>
            </a:r>
            <a:endParaRPr lang="cs-CZ" sz="3200" dirty="0"/>
          </a:p>
        </p:txBody>
      </p:sp>
      <p:pic>
        <p:nvPicPr>
          <p:cNvPr id="22530" name="Picture 2" descr="File:Bethlehem Chapel fro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7200800" cy="506036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1268760"/>
            <a:ext cx="82623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Jan Hus vyzýval církev, aby se vzdala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16832"/>
            <a:ext cx="1882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majetku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1916832"/>
            <a:ext cx="6367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pomáhala chudým a trpícím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564904"/>
            <a:ext cx="2771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to se církvi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3356992"/>
            <a:ext cx="11384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líbilo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356992"/>
            <a:ext cx="16433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nelíbilo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31840" y="3068960"/>
            <a:ext cx="6174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2532" name="Picture 4" descr="Soubor:Betlem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492896"/>
            <a:ext cx="3867150" cy="4365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decel="10000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9000"/>
                            </p:stCondLst>
                            <p:childTnLst>
                              <p:par>
                                <p:cTn id="6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L -0.06285 -0.11541 " pathEditMode="relative" ptsTypes="AA">
                                      <p:cBhvr>
                                        <p:cTn id="8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500"/>
                            </p:stCondLst>
                            <p:childTnLst>
                              <p:par>
                                <p:cTn id="83" presetID="6" presetClass="exit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8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9" grpId="1"/>
      <p:bldP spid="10" grpId="0"/>
      <p:bldP spid="10" grpId="1"/>
      <p:bldP spid="11" grpId="0"/>
      <p:bldP spid="11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5644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Hus musel odejít z Prahy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4094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kázal na venkově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832"/>
            <a:ext cx="7951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nakonec musel obhájit své učení na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564904"/>
            <a:ext cx="42378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církevním sněmu v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2564904"/>
            <a:ext cx="1775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Kostnici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140968"/>
            <a:ext cx="7974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své učení neodvolal, proto ho církev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789040"/>
            <a:ext cx="30620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nechala upálit</a:t>
            </a:r>
            <a:endParaRPr lang="cs-CZ" sz="3200" dirty="0"/>
          </a:p>
        </p:txBody>
      </p:sp>
      <p:pic>
        <p:nvPicPr>
          <p:cNvPr id="24578" name="Picture 2" descr="Soubor:Brozik, Vaclav - Jan Hus souzen na snemu Kostnickem r. 14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6672"/>
            <a:ext cx="7560840" cy="701216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oubor:Muttich, Kamil Vladislav - Posledni vyzvani mistru Husov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4248472" cy="47625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620688"/>
            <a:ext cx="487486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Poslední výzva Husovi,</a:t>
            </a:r>
          </a:p>
          <a:p>
            <a:r>
              <a:rPr lang="cs-CZ" sz="3200" dirty="0" smtClean="0"/>
              <a:t>aby odvolal své učení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644008" y="2636912"/>
            <a:ext cx="4809330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istr 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Jan Hus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neodvolal!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 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5940152" y="5229200"/>
          <a:ext cx="2592288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052736"/>
            <a:ext cx="61938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Proto byl 6. 7. 1415 upálen </a:t>
            </a:r>
          </a:p>
          <a:p>
            <a:r>
              <a:rPr lang="cs-CZ" sz="3200" dirty="0" smtClean="0"/>
              <a:t>a jeho popel vhozen do řeky,</a:t>
            </a:r>
          </a:p>
          <a:p>
            <a:r>
              <a:rPr lang="cs-CZ" sz="3200" dirty="0" smtClean="0"/>
              <a:t>aby na něj lidé zapomněli!!!</a:t>
            </a:r>
            <a:endParaRPr lang="cs-CZ" sz="3200" dirty="0"/>
          </a:p>
        </p:txBody>
      </p:sp>
      <p:pic>
        <p:nvPicPr>
          <p:cNvPr id="26626" name="Picture 2" descr="Soubor:Muttich, Kamil Vladislav - Mistr Jan Hus na hranici v Kostnici 14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08720"/>
            <a:ext cx="5830520" cy="532859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331640" y="2996952"/>
            <a:ext cx="65614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Ale oni nezapomněli!!!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861048"/>
            <a:ext cx="716568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6. červenec je státním svátkem!</a:t>
            </a:r>
          </a:p>
          <a:p>
            <a:r>
              <a:rPr lang="cs-CZ" sz="3200" dirty="0" smtClean="0"/>
              <a:t>Vzpomínkou na Mistra Jana Husa!</a:t>
            </a:r>
            <a:endParaRPr lang="cs-CZ" sz="3200" dirty="0"/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27363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u="sng" dirty="0" smtClean="0"/>
              <a:t>Jan Žižka</a:t>
            </a:r>
            <a:endParaRPr lang="cs-CZ" sz="3600" u="sng" dirty="0"/>
          </a:p>
        </p:txBody>
      </p:sp>
      <p:pic>
        <p:nvPicPr>
          <p:cNvPr id="3" name="Picture 2" descr="Soubor:Jan Vilímek - Jan Žižka z Trocn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76672"/>
            <a:ext cx="1512168" cy="189812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95536" y="1700808"/>
            <a:ext cx="84309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lidé byli upálením Husa pobouřeni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420888"/>
            <a:ext cx="67997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vytvořili ozbrojené skupiny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39552" y="3212976"/>
            <a:ext cx="23743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říkali si 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843808" y="3212976"/>
            <a:ext cx="15921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husité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8" name="Picture 4" descr="Soubor:Husitská korouhev.png"/>
          <p:cNvPicPr>
            <a:picLocks noChangeAspect="1" noChangeArrowheads="1"/>
          </p:cNvPicPr>
          <p:nvPr/>
        </p:nvPicPr>
        <p:blipFill>
          <a:blip r:embed="rId3" cstate="print"/>
          <a:srcRect t="3448" r="37931"/>
          <a:stretch>
            <a:fillRect/>
          </a:stretch>
        </p:blipFill>
        <p:spPr bwMode="auto">
          <a:xfrm>
            <a:off x="7020272" y="3068960"/>
            <a:ext cx="1728192" cy="2016225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39552" y="3933056"/>
            <a:ext cx="39396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ve znaku měli 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4355976" y="3933056"/>
            <a:ext cx="15199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kalich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4653136"/>
            <a:ext cx="63754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značil přijímání </a:t>
            </a:r>
            <a:r>
              <a:rPr lang="cs-CZ" sz="3600" u="sng" dirty="0" smtClean="0"/>
              <a:t>pod obojí</a:t>
            </a:r>
            <a:endParaRPr lang="cs-CZ" sz="3600" u="sng" dirty="0"/>
          </a:p>
        </p:txBody>
      </p:sp>
      <p:sp>
        <p:nvSpPr>
          <p:cNvPr id="12" name="Obdélník 11"/>
          <p:cNvSpPr/>
          <p:nvPr/>
        </p:nvSpPr>
        <p:spPr>
          <a:xfrm>
            <a:off x="539552" y="5373216"/>
            <a:ext cx="83541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to je přijímání těla i krve Kristovy</a:t>
            </a:r>
            <a:endParaRPr lang="cs-CZ" sz="3600" dirty="0"/>
          </a:p>
        </p:txBody>
      </p:sp>
      <p:sp>
        <p:nvSpPr>
          <p:cNvPr id="13" name="Obdélník 12"/>
          <p:cNvSpPr/>
          <p:nvPr/>
        </p:nvSpPr>
        <p:spPr>
          <a:xfrm>
            <a:off x="0" y="6021288"/>
            <a:ext cx="92525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(obyčejní lidé přijímají při mši i chléb i víno)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Proč lidem asi vadilo, že v katolické církvi přijímali víno jen kněží??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2924944"/>
            <a:ext cx="376737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Protože jim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připadalo, že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se nad ně kněží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povyšují!!!!! 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3" name="Picture 4" descr="http://upload.wikimedia.org/wikipedia/commons/5/51/P%C5%99ij%C3%ADm%C3%A1n%C3%AD_pod_oboj%C3%A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412776"/>
            <a:ext cx="4464496" cy="505135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484784"/>
            <a:ext cx="52629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-husité založili město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1484784"/>
            <a:ext cx="15103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2"/>
                </a:solidFill>
              </a:rPr>
              <a:t>Tábor</a:t>
            </a:r>
            <a:endParaRPr lang="cs-CZ" sz="3600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132856"/>
            <a:ext cx="73996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při příchodu do Tábora všichni</a:t>
            </a:r>
          </a:p>
          <a:p>
            <a:r>
              <a:rPr lang="cs-CZ" sz="3600" dirty="0" smtClean="0"/>
              <a:t> odevzdali svůj majetek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56992"/>
            <a:ext cx="6996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všechno pak bylo společné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4005064"/>
            <a:ext cx="5837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(nikdo nebyl bohatý ani chudý)</a:t>
            </a:r>
            <a:endParaRPr lang="cs-CZ" sz="2800" dirty="0"/>
          </a:p>
        </p:txBody>
      </p:sp>
      <p:pic>
        <p:nvPicPr>
          <p:cNvPr id="1027" name="Picture 3" descr="C:\Documents and Settings\a\Local Settings\Temporary Internet Files\Content.IE5\0ZN7I15G\MC9004403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301208"/>
            <a:ext cx="864096" cy="864096"/>
          </a:xfrm>
          <a:prstGeom prst="rect">
            <a:avLst/>
          </a:prstGeom>
          <a:noFill/>
        </p:spPr>
      </p:pic>
      <p:pic>
        <p:nvPicPr>
          <p:cNvPr id="1028" name="Picture 4" descr="C:\Documents and Settings\a\Local Settings\Temporary Internet Files\Content.IE5\W6O7CXB9\MC9004413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5517232"/>
            <a:ext cx="939552" cy="939552"/>
          </a:xfrm>
          <a:prstGeom prst="rect">
            <a:avLst/>
          </a:prstGeom>
          <a:noFill/>
        </p:spPr>
      </p:pic>
      <p:pic>
        <p:nvPicPr>
          <p:cNvPr id="1029" name="Picture 5" descr="C:\Documents and Settings\a\Local Settings\Temporary Internet Files\Content.IE5\03RGLXZV\MC9002150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085184"/>
            <a:ext cx="1217090" cy="1008112"/>
          </a:xfrm>
          <a:prstGeom prst="rect">
            <a:avLst/>
          </a:prstGeom>
          <a:noFill/>
        </p:spPr>
      </p:pic>
      <p:pic>
        <p:nvPicPr>
          <p:cNvPr id="1030" name="Picture 6" descr="C:\Documents and Settings\a\Local Settings\Temporary Internet Files\Content.IE5\43SQ4BET\MM900283724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5157192"/>
            <a:ext cx="457200" cy="523875"/>
          </a:xfrm>
          <a:prstGeom prst="rect">
            <a:avLst/>
          </a:prstGeom>
          <a:noFill/>
        </p:spPr>
      </p:pic>
      <p:pic>
        <p:nvPicPr>
          <p:cNvPr id="1026" name="Picture 2" descr="http://upload.wikimedia.org/wikipedia/commons/thumb/7/7d/Medinis_kibiras._2007-04-21.jpg/220px-Medinis_kibiras._2007-04-21.jpg"/>
          <p:cNvPicPr>
            <a:picLocks noChangeAspect="1" noChangeArrowheads="1"/>
          </p:cNvPicPr>
          <p:nvPr/>
        </p:nvPicPr>
        <p:blipFill>
          <a:blip r:embed="rId6" cstate="print"/>
          <a:srcRect l="6873" t="12048" r="10656"/>
          <a:stretch>
            <a:fillRect/>
          </a:stretch>
        </p:blipFill>
        <p:spPr bwMode="auto">
          <a:xfrm>
            <a:off x="1979712" y="4437112"/>
            <a:ext cx="1728192" cy="2102743"/>
          </a:xfrm>
          <a:prstGeom prst="rect">
            <a:avLst/>
          </a:prstGeom>
          <a:noFill/>
        </p:spPr>
      </p:pic>
      <p:pic>
        <p:nvPicPr>
          <p:cNvPr id="9" name="Picture 2" descr="http://upload.wikimedia.org/wikipedia/commons/thumb/7/7d/Medinis_kibiras._2007-04-21.jpg/220px-Medinis_kibiras._2007-04-21.jpg"/>
          <p:cNvPicPr>
            <a:picLocks noChangeAspect="1" noChangeArrowheads="1"/>
          </p:cNvPicPr>
          <p:nvPr/>
        </p:nvPicPr>
        <p:blipFill>
          <a:blip r:embed="rId6" cstate="print"/>
          <a:srcRect l="6873" t="12048" r="10656"/>
          <a:stretch>
            <a:fillRect/>
          </a:stretch>
        </p:blipFill>
        <p:spPr bwMode="auto">
          <a:xfrm>
            <a:off x="5796136" y="4509120"/>
            <a:ext cx="1728192" cy="21027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0"/>
                            </p:stCondLst>
                            <p:childTnLst>
                              <p:par>
                                <p:cTn id="48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44126E-6 C -0.00868 -0.01248 -0.00382 -0.00346 -0.00139 -0.03954 C 0.00052 -0.06868 0.02084 -0.08094 0.03941 -0.08649 C 0.04497 -0.08996 0.05035 -0.0932 0.05625 -0.09574 C 0.06528 -0.09273 0.06042 -0.0925 0.07049 -0.10129 C 0.07691 -0.10684 0.08837 -0.10568 0.09584 -0.10892 C 0.14931 -0.10522 0.13594 -0.1221 0.1507 -0.10129 C 0.15191 -0.09667 0.1559 -0.08279 0.1592 -0.08071 C 0.16181 -0.07909 0.16754 -0.07701 0.16754 -0.07701 C 0.17118 -0.06221 0.17049 -0.05296 0.17049 -0.03584 " pathEditMode="relative" ptsTypes="fffffffffA">
                                      <p:cBhvr>
                                        <p:cTn id="5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14524E-6 C -0.00104 -0.0185 -0.00226 -0.03261 -0.00833 -0.0488 C -0.01042 -0.06314 -0.01667 -0.07192 -0.02396 -0.08256 C -0.02656 -0.08649 -0.02951 -0.09019 -0.03229 -0.0939 C -0.03333 -0.09528 -0.03524 -0.0976 -0.03524 -0.0976 C -0.03767 -0.10777 -0.04149 -0.11887 -0.04931 -0.12211 C -0.05885 -0.13067 -0.05451 -0.12812 -0.06198 -0.13136 C -0.08559 -0.13044 -0.09722 -0.1339 -0.11545 -0.12581 C -0.11788 -0.12095 -0.12135 -0.11563 -0.12535 -0.11263 C -0.13576 -0.10453 -0.12292 -0.11818 -0.13368 -0.10708 C -0.13472 -0.10592 -0.13854 -0.10083 -0.13941 -0.09945 C -0.14045 -0.0976 -0.14219 -0.0939 -0.14219 -0.0939 " pathEditMode="relative" ptsTypes="fffffffffffA">
                                      <p:cBhvr>
                                        <p:cTn id="5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24884E-6 C -0.00052 -0.02012 0.00955 -0.08881 -0.00694 -0.12188 C -0.00798 -0.14177 -0.00555 -0.1575 -0.01823 -0.16883 C -0.02239 -0.17715 -0.02621 -0.18132 -0.03368 -0.18386 C -0.03906 -0.1908 -0.04479 -0.19959 -0.05208 -0.20259 C -0.06285 -0.2019 -0.07361 -0.20236 -0.08437 -0.20074 C -0.08611 -0.20051 -0.08715 -0.19797 -0.08871 -0.19681 C -0.10989 -0.18247 -0.11962 -0.16096 -0.11962 -0.12928 " pathEditMode="relative" ptsTypes="fffffffA">
                                      <p:cBhvr>
                                        <p:cTn id="6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000"/>
                            </p:stCondLst>
                            <p:childTnLst>
                              <p:par>
                                <p:cTn id="6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6.09621E-6 C 0.00139 -0.07956 0.00296 -0.15889 0.00278 -0.2063 C 0.00261 -0.25371 0.01928 -0.2692 -0.00138 -0.28516 C -0.02204 -0.30112 -0.09774 -0.34251 -0.12118 -0.30204 C -0.14461 -0.26157 -0.13871 -0.0865 -0.14218 -0.04302 " pathEditMode="relative" ptsTypes="aaaaA">
                                      <p:cBhvr>
                                        <p:cTn id="6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Prapor dnešního města Tábor </a:t>
            </a:r>
            <a:b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Jaké symboly na něm vidíš?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6462712" y="533400"/>
            <a:ext cx="2240280" cy="4263752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kalich s vínem (=krev Kristova) hostie (=chléb)</a:t>
            </a:r>
          </a:p>
          <a:p>
            <a:r>
              <a:rPr lang="cs-CZ" sz="3200" dirty="0" smtClean="0"/>
              <a:t>český lev</a:t>
            </a:r>
          </a:p>
          <a:p>
            <a:r>
              <a:rPr lang="cs-CZ" sz="3200" dirty="0" smtClean="0"/>
              <a:t>zlatá koruna,</a:t>
            </a:r>
          </a:p>
          <a:p>
            <a:r>
              <a:rPr lang="cs-CZ" sz="3200" dirty="0" smtClean="0"/>
              <a:t>zbroj</a:t>
            </a:r>
          </a:p>
          <a:p>
            <a:endParaRPr lang="cs-CZ" sz="3200" dirty="0" smtClean="0"/>
          </a:p>
          <a:p>
            <a:endParaRPr lang="cs-CZ" sz="3200" dirty="0" smtClean="0"/>
          </a:p>
        </p:txBody>
      </p:sp>
      <p:pic>
        <p:nvPicPr>
          <p:cNvPr id="30722" name="Picture 2" descr="Soubor:Vlajka města Tábor.gif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4520" r="4520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3794" name="Picture 2" descr="Soubor:Czech Highways 2012.pn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8897" r="8897"/>
          <a:stretch>
            <a:fillRect/>
          </a:stretch>
        </p:blipFill>
        <p:spPr bwMode="auto"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483768" y="3140968"/>
            <a:ext cx="1074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TÁBOR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flipH="1" flipV="1">
            <a:off x="2483768" y="3140968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ěticípá hvězda 13"/>
          <p:cNvSpPr/>
          <p:nvPr/>
        </p:nvSpPr>
        <p:spPr>
          <a:xfrm>
            <a:off x="2339752" y="2852936"/>
            <a:ext cx="432048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2060848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NS</a:t>
            </a:r>
            <a:endParaRPr lang="cs-CZ" b="1" dirty="0"/>
          </a:p>
        </p:txBody>
      </p:sp>
      <p:sp>
        <p:nvSpPr>
          <p:cNvPr id="16" name="7cípá hvězda 15"/>
          <p:cNvSpPr/>
          <p:nvPr/>
        </p:nvSpPr>
        <p:spPr>
          <a:xfrm>
            <a:off x="1475656" y="1844824"/>
            <a:ext cx="432048" cy="2880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692696"/>
            <a:ext cx="65077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-vytvořili si husitské vojsko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12776"/>
            <a:ext cx="6367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-do čela se postavil zeman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1412776"/>
            <a:ext cx="2521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Jan Žižka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204864"/>
            <a:ext cx="53304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-zbraně si vytvořili ze 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2204864"/>
            <a:ext cx="3474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zemědělského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501008"/>
            <a:ext cx="6307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-měli např. upravené cepy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852936"/>
            <a:ext cx="16417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nářadí</a:t>
            </a:r>
            <a:endParaRPr lang="cs-CZ" sz="3600" dirty="0"/>
          </a:p>
        </p:txBody>
      </p:sp>
      <p:pic>
        <p:nvPicPr>
          <p:cNvPr id="35842" name="Picture 2" descr="http://upload.wikimedia.org/wikipedia/commons/thumb/8/82/Dreschflegel.jpg/220px-Dreschfleg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149080"/>
            <a:ext cx="2496276" cy="1872208"/>
          </a:xfrm>
          <a:prstGeom prst="rect">
            <a:avLst/>
          </a:prstGeom>
          <a:noFill/>
        </p:spPr>
      </p:pic>
      <p:pic>
        <p:nvPicPr>
          <p:cNvPr id="35844" name="Picture 4" descr="http://upload.wikimedia.org/wikipedia/commons/thumb/5/57/Klassischer-Flegel.jpg/220px-Klassischer-Fleg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284984"/>
            <a:ext cx="2095500" cy="279082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516216" y="602128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řemdih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4060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-z vozů sestavili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1052736"/>
            <a:ext cx="3876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vozovou hradbu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429000"/>
            <a:ext cx="35541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(k čemu asi sloužila?)</a:t>
            </a:r>
            <a:endParaRPr lang="cs-CZ" sz="2400" dirty="0"/>
          </a:p>
        </p:txBody>
      </p:sp>
      <p:pic>
        <p:nvPicPr>
          <p:cNvPr id="37890" name="Picture 2" descr="Soubor:Husitsky bojovy vuz replika.jpg"/>
          <p:cNvPicPr>
            <a:picLocks noChangeAspect="1" noChangeArrowheads="1"/>
          </p:cNvPicPr>
          <p:nvPr/>
        </p:nvPicPr>
        <p:blipFill>
          <a:blip r:embed="rId2" cstate="print"/>
          <a:srcRect l="35593" t="22599" r="6780" b="27684"/>
          <a:stretch>
            <a:fillRect/>
          </a:stretch>
        </p:blipFill>
        <p:spPr bwMode="auto">
          <a:xfrm>
            <a:off x="467544" y="1700808"/>
            <a:ext cx="2448272" cy="1584176"/>
          </a:xfrm>
          <a:prstGeom prst="rect">
            <a:avLst/>
          </a:prstGeom>
          <a:noFill/>
        </p:spPr>
      </p:pic>
      <p:pic>
        <p:nvPicPr>
          <p:cNvPr id="6" name="Picture 2" descr="Soubor:Husitsky bojovy vuz replika.jpg"/>
          <p:cNvPicPr>
            <a:picLocks noChangeAspect="1" noChangeArrowheads="1"/>
          </p:cNvPicPr>
          <p:nvPr/>
        </p:nvPicPr>
        <p:blipFill>
          <a:blip r:embed="rId2" cstate="print"/>
          <a:srcRect l="35593" t="22599" r="6780" b="27684"/>
          <a:stretch>
            <a:fillRect/>
          </a:stretch>
        </p:blipFill>
        <p:spPr bwMode="auto">
          <a:xfrm>
            <a:off x="2915816" y="1700808"/>
            <a:ext cx="2448272" cy="1584176"/>
          </a:xfrm>
          <a:prstGeom prst="rect">
            <a:avLst/>
          </a:prstGeom>
          <a:noFill/>
        </p:spPr>
      </p:pic>
      <p:pic>
        <p:nvPicPr>
          <p:cNvPr id="7" name="Picture 2" descr="Soubor:Husitsky bojovy vuz replika.jpg"/>
          <p:cNvPicPr>
            <a:picLocks noChangeAspect="1" noChangeArrowheads="1"/>
          </p:cNvPicPr>
          <p:nvPr/>
        </p:nvPicPr>
        <p:blipFill>
          <a:blip r:embed="rId2" cstate="print"/>
          <a:srcRect l="35593" t="22599" r="6780" b="27684"/>
          <a:stretch>
            <a:fillRect/>
          </a:stretch>
        </p:blipFill>
        <p:spPr bwMode="auto">
          <a:xfrm>
            <a:off x="5364088" y="1700808"/>
            <a:ext cx="2448272" cy="15841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7544" y="3933056"/>
            <a:ext cx="67954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-bránili se jí proti rytířům na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6296" y="3933056"/>
            <a:ext cx="1683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koních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37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509120"/>
            <a:ext cx="82070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vojsko husitů pod vedením Žižky </a:t>
            </a:r>
          </a:p>
          <a:p>
            <a:r>
              <a:rPr lang="cs-CZ" sz="3600" dirty="0" smtClean="0"/>
              <a:t>  </a:t>
            </a:r>
            <a:r>
              <a:rPr lang="cs-CZ" sz="3600" u="sng" dirty="0" smtClean="0"/>
              <a:t>nikdy neprohrálo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20688"/>
            <a:ext cx="71188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-husité bojovali proti vojskům</a:t>
            </a:r>
          </a:p>
          <a:p>
            <a:r>
              <a:rPr lang="cs-CZ" sz="3600" dirty="0" smtClean="0"/>
              <a:t> křižáků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700808"/>
            <a:ext cx="74210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-křižáci byli najatí rytíři bojující</a:t>
            </a:r>
          </a:p>
          <a:p>
            <a:r>
              <a:rPr lang="cs-CZ" sz="3600" dirty="0" smtClean="0"/>
              <a:t>  proti kacířům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9552" y="2924944"/>
            <a:ext cx="800052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-kacíř byl podle církve každý, kdo</a:t>
            </a:r>
          </a:p>
          <a:p>
            <a:r>
              <a:rPr lang="cs-CZ" sz="3600" dirty="0" smtClean="0"/>
              <a:t>  ji kritizoval (Husa prohlásili za </a:t>
            </a:r>
          </a:p>
          <a:p>
            <a:r>
              <a:rPr lang="cs-CZ" sz="3600" dirty="0" smtClean="0"/>
              <a:t>KACÍŘE)</a:t>
            </a:r>
            <a:endParaRPr lang="cs-CZ" sz="3600" dirty="0"/>
          </a:p>
        </p:txBody>
      </p:sp>
      <p:pic>
        <p:nvPicPr>
          <p:cNvPr id="9218" name="Picture 2" descr="Soubor:Hetteš, Ferdinand - Porážka železných pánů u Sudoměře dne 25. března 14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29667"/>
            <a:ext cx="8424936" cy="642833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" name="TextovéPole 7"/>
          <p:cNvSpPr txBox="1"/>
          <p:nvPr/>
        </p:nvSpPr>
        <p:spPr>
          <a:xfrm>
            <a:off x="899592" y="548680"/>
            <a:ext cx="4337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Bitva u Sudoměře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4168" y="5085184"/>
            <a:ext cx="2052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Víš proč?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5517232"/>
            <a:ext cx="80652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(Žižka byl výborný vojevůdce a husité</a:t>
            </a:r>
          </a:p>
          <a:p>
            <a:r>
              <a:rPr lang="cs-CZ" sz="3200" dirty="0" smtClean="0"/>
              <a:t>byli přesvědčeni o své pravdě)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37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decel="100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0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 idx="4294967295"/>
          </p:nvPr>
        </p:nvSpPr>
        <p:spPr>
          <a:xfrm>
            <a:off x="539552" y="0"/>
            <a:ext cx="8229600" cy="10525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Jan Žižka z Trocnova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32" name="Picture 8" descr="Jan Vilímek: možná podoba Jana Žiž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980729"/>
            <a:ext cx="4299841" cy="54006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4" name="Picture 10" descr="Soubor:Mikolas ales ziz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980728"/>
            <a:ext cx="4248150" cy="54006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Soubor:Adolf Liebscher - Smrt Jana Žižky z Trocnova před Přibyslaví dne 11. října r. 14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7403868" cy="5112568"/>
          </a:xfrm>
          <a:prstGeom prst="plus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7584" y="5805264"/>
            <a:ext cx="6031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Smrt Jana Žižky u Přibyslavi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5119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po smrti Jana Žižky husité dál </a:t>
            </a:r>
          </a:p>
          <a:p>
            <a:r>
              <a:rPr lang="cs-CZ" sz="3600" dirty="0" smtClean="0"/>
              <a:t>  vítězili dalších 12 let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501008"/>
            <a:ext cx="85408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vypalovali kláštery, kostely, města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149080"/>
            <a:ext cx="48654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lidé toužili po míru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725144"/>
            <a:ext cx="897341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proto část spojenců husity zradila, </a:t>
            </a:r>
          </a:p>
          <a:p>
            <a:r>
              <a:rPr lang="cs-CZ" sz="3600" dirty="0" smtClean="0"/>
              <a:t>  spojila se s vojskem krále Zikmunda</a:t>
            </a:r>
          </a:p>
          <a:p>
            <a:r>
              <a:rPr lang="cs-CZ" sz="3600" dirty="0" smtClean="0"/>
              <a:t>  a lstí husity porazila v bitvě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80678" y="5805264"/>
            <a:ext cx="2063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U LIPAN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772816"/>
            <a:ext cx="740459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(z bitvy u Domažlic prý křižáci utekli,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jakmile zaslechli píseň husitů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KTOŽ SÚ BOŽÍ BOJOVNÍCI)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Na obrázku honí husité uprchlé křižáky.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43012" name="Picture 4" descr="Soubor:Bitva u Domažlic (Battle of Domažlice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648"/>
            <a:ext cx="5400600" cy="661080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30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8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Soubor:Po bitvě u Lip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7620000" cy="5048250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3" name="Obdélník 2"/>
          <p:cNvSpPr/>
          <p:nvPr/>
        </p:nvSpPr>
        <p:spPr>
          <a:xfrm>
            <a:off x="395536" y="332656"/>
            <a:ext cx="52661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Bitva u Lipan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124744"/>
            <a:ext cx="1930144" cy="6492418"/>
          </a:xfrm>
          <a:prstGeom prst="rect">
            <a:avLst/>
          </a:prstGeom>
          <a:noFill/>
        </p:spPr>
        <p:txBody>
          <a:bodyPr vert="wordArtVert"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</a:p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Husitských</a:t>
            </a: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</a:p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válek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548680"/>
            <a:ext cx="77768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 smtClean="0"/>
              <a:t>Wikipedia</a:t>
            </a:r>
            <a:r>
              <a:rPr lang="en-US" sz="3200" dirty="0" smtClean="0"/>
              <a:t>: </a:t>
            </a:r>
            <a:r>
              <a:rPr lang="en-US" sz="3200" i="1" dirty="0" smtClean="0"/>
              <a:t>the free encyclopedia</a:t>
            </a:r>
            <a:r>
              <a:rPr lang="en-US" sz="3200" dirty="0" smtClean="0"/>
              <a:t> [online]. San Francisco (CA): Wikimedia Foundation, 5. 7. 2008 [cit. 2012-08-05]. </a:t>
            </a:r>
            <a:r>
              <a:rPr lang="en-US" sz="3200" dirty="0" err="1" smtClean="0"/>
              <a:t>Dostupné</a:t>
            </a:r>
            <a:r>
              <a:rPr lang="en-US" sz="3200" dirty="0" smtClean="0"/>
              <a:t> z: </a:t>
            </a:r>
            <a:r>
              <a:rPr lang="en-US" sz="3200" dirty="0" smtClean="0">
                <a:hlinkClick r:id="rId2"/>
              </a:rPr>
              <a:t>http://cs.wikipedia.org/wiki/Soubor:Potter_in_Rabka_04.JPG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77768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 smtClean="0"/>
              <a:t>Wikipedia</a:t>
            </a:r>
            <a:r>
              <a:rPr lang="en-US" sz="3200" dirty="0" smtClean="0"/>
              <a:t>: </a:t>
            </a:r>
            <a:r>
              <a:rPr lang="en-US" sz="3200" i="1" dirty="0" smtClean="0"/>
              <a:t>the free encyclopedia</a:t>
            </a:r>
            <a:r>
              <a:rPr lang="en-US" sz="3200" dirty="0" smtClean="0"/>
              <a:t> [online]. San Francisco (CA): Wikimedia Foundation, 8. 8. 2005 [cit. 2012-08-05]. </a:t>
            </a:r>
            <a:r>
              <a:rPr lang="en-US" sz="3200" dirty="0" err="1" smtClean="0"/>
              <a:t>Dostupné</a:t>
            </a:r>
            <a:r>
              <a:rPr lang="en-US" sz="3200" dirty="0" smtClean="0"/>
              <a:t> z: </a:t>
            </a:r>
            <a:r>
              <a:rPr lang="en-US" sz="3200" dirty="0" smtClean="0">
                <a:hlinkClick r:id="rId2"/>
              </a:rPr>
              <a:t>http://cs.wikipedia.org/wiki/Soubor:Hassenstein_ueberblick.jpg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734481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 smtClean="0"/>
              <a:t>Wikipedia</a:t>
            </a:r>
            <a:r>
              <a:rPr lang="en-US" sz="3200" dirty="0" smtClean="0"/>
              <a:t>: </a:t>
            </a:r>
            <a:r>
              <a:rPr lang="en-US" sz="3200" i="1" dirty="0" smtClean="0"/>
              <a:t>the free encyclopedia</a:t>
            </a:r>
            <a:r>
              <a:rPr lang="en-US" sz="3200" dirty="0" smtClean="0"/>
              <a:t> [online]. San Francisco (CA): Wikimedia Foundation, 18. 4. 2008 [cit. 2012-08-06]. </a:t>
            </a:r>
            <a:r>
              <a:rPr lang="en-US" sz="3200" dirty="0" err="1" smtClean="0"/>
              <a:t>Dostupné</a:t>
            </a:r>
            <a:r>
              <a:rPr lang="en-US" sz="3200" dirty="0" smtClean="0"/>
              <a:t> z: </a:t>
            </a:r>
            <a:r>
              <a:rPr lang="en-US" sz="3200" dirty="0" smtClean="0">
                <a:hlinkClick r:id="rId2"/>
              </a:rPr>
              <a:t>http://commons.wikimedia.org/wiki/File:Bethlehem_Chapel_front.JPG?uselang=cs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96752"/>
            <a:ext cx="78488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 smtClean="0"/>
              <a:t>Wikipedia: the free encyclopedia</a:t>
            </a:r>
            <a:r>
              <a:rPr lang="en-US" sz="3200" dirty="0" smtClean="0"/>
              <a:t> [online]. San Francisco (CA): Wikimedia Foundation, 6. 10. 2009 [cit. 2013-07-04]. </a:t>
            </a:r>
            <a:r>
              <a:rPr lang="en-US" sz="3200" dirty="0" err="1" smtClean="0"/>
              <a:t>Dostupné</a:t>
            </a:r>
            <a:r>
              <a:rPr lang="en-US" sz="3200" dirty="0" smtClean="0"/>
              <a:t> z: </a:t>
            </a:r>
            <a:r>
              <a:rPr lang="en-US" sz="3200" dirty="0" smtClean="0">
                <a:hlinkClick r:id="rId2"/>
              </a:rPr>
              <a:t>http://cs.wikipedia.org/wiki/Soubor:Medinis_kibiras._2007-04-21.jpg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196752"/>
            <a:ext cx="792088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 smtClean="0"/>
              <a:t>Wikipedia: the free encyclopedia</a:t>
            </a:r>
            <a:r>
              <a:rPr lang="en-US" sz="3200" dirty="0" smtClean="0"/>
              <a:t> [online]. San Francisco (CA): Wikimedia Foundation, 30. 7. 2008 [cit. 2013-07-04]. </a:t>
            </a:r>
            <a:r>
              <a:rPr lang="en-US" sz="3200" dirty="0" err="1" smtClean="0"/>
              <a:t>Dostupné</a:t>
            </a:r>
            <a:r>
              <a:rPr lang="en-US" sz="3200" dirty="0" smtClean="0"/>
              <a:t> z: </a:t>
            </a:r>
            <a:r>
              <a:rPr lang="en-US" sz="3200" dirty="0" smtClean="0">
                <a:hlinkClick r:id="rId2"/>
              </a:rPr>
              <a:t>http://cs.wikipedia.org/wiki/Soubor:Vlajka_m%C4%9Bsta_T%C3%A1bor.gif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77048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 smtClean="0"/>
              <a:t>Wikipedia: the free encyclopedia</a:t>
            </a:r>
            <a:r>
              <a:rPr lang="en-US" sz="3200" dirty="0" smtClean="0"/>
              <a:t> [online]. San Francisco (CA): Wikimedia Foundation, 18. 12. 2011 [cit. 2013-07-04]. </a:t>
            </a:r>
            <a:r>
              <a:rPr lang="en-US" sz="3200" dirty="0" err="1" smtClean="0"/>
              <a:t>Dostupné</a:t>
            </a:r>
            <a:r>
              <a:rPr lang="en-US" sz="3200" dirty="0" smtClean="0"/>
              <a:t> z: </a:t>
            </a:r>
            <a:r>
              <a:rPr lang="en-US" sz="3200" dirty="0" smtClean="0">
                <a:hlinkClick r:id="rId2"/>
              </a:rPr>
              <a:t>http://cs.wikipedia.org/wiki/Soubor:Czech_Highways_2012.png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7768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 smtClean="0"/>
              <a:t>Wikipedia: the free encyclopedia</a:t>
            </a:r>
            <a:r>
              <a:rPr lang="en-US" sz="3200" dirty="0" smtClean="0"/>
              <a:t> [online]. San Francisco (CA): Wikimedia Foundation, 14. 3. 2006 [cit. 2013-07-04]. </a:t>
            </a:r>
            <a:r>
              <a:rPr lang="en-US" sz="3200" dirty="0" err="1" smtClean="0"/>
              <a:t>Dostupné</a:t>
            </a:r>
            <a:r>
              <a:rPr lang="en-US" sz="3200" dirty="0" smtClean="0"/>
              <a:t> z: </a:t>
            </a:r>
            <a:r>
              <a:rPr lang="en-US" sz="3200" dirty="0" smtClean="0">
                <a:hlinkClick r:id="rId2"/>
              </a:rPr>
              <a:t>http://cs.wikipedia.org/wiki/Soubor:Klassischer-Flegel.jpg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827584" y="3429000"/>
            <a:ext cx="78488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 smtClean="0"/>
              <a:t>Wikipedia: the free encyclopedia</a:t>
            </a:r>
            <a:r>
              <a:rPr lang="en-US" sz="3200" dirty="0" smtClean="0"/>
              <a:t> [online]. San Francisco (CA): Wikimedia Foundation, 26. 7. 2007 [cit. 2013-07-04]. </a:t>
            </a:r>
            <a:r>
              <a:rPr lang="en-US" sz="3200" dirty="0" err="1" smtClean="0"/>
              <a:t>Dostupné</a:t>
            </a:r>
            <a:r>
              <a:rPr lang="en-US" sz="3200" dirty="0" smtClean="0"/>
              <a:t> z: </a:t>
            </a:r>
            <a:r>
              <a:rPr lang="en-US" sz="3200" dirty="0" smtClean="0">
                <a:hlinkClick r:id="rId3"/>
              </a:rPr>
              <a:t>http://cs.wikipedia.org/wiki/Soubor:Husitsky_bojovy_vuz_replika.jpg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926</TotalTime>
  <Words>847</Words>
  <Application>Microsoft Office PowerPoint</Application>
  <PresentationFormat>Předvádění na obrazovce (4:3)</PresentationFormat>
  <Paragraphs>185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Proč lidem asi vadilo, že v katolické církvi přijímali víno jen kněží??</vt:lpstr>
      <vt:lpstr>Snímek 14</vt:lpstr>
      <vt:lpstr>Prapor dnešního města Tábor  Jaké symboly na něm vidíš?</vt:lpstr>
      <vt:lpstr>Snímek 16</vt:lpstr>
      <vt:lpstr>Snímek 17</vt:lpstr>
      <vt:lpstr>Snímek 18</vt:lpstr>
      <vt:lpstr>Snímek 19</vt:lpstr>
      <vt:lpstr>Jan Žižka z Trocnova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91</cp:revision>
  <dcterms:created xsi:type="dcterms:W3CDTF">2012-08-04T18:01:07Z</dcterms:created>
  <dcterms:modified xsi:type="dcterms:W3CDTF">2013-11-02T17:43:53Z</dcterms:modified>
</cp:coreProperties>
</file>