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1BDE-46EF-47F5-9424-2574521B6CA0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7930-5C5C-4AFD-BFAC-0C358F4A9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1BDE-46EF-47F5-9424-2574521B6CA0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7930-5C5C-4AFD-BFAC-0C358F4A9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1BDE-46EF-47F5-9424-2574521B6CA0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7930-5C5C-4AFD-BFAC-0C358F4A9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1BDE-46EF-47F5-9424-2574521B6CA0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7930-5C5C-4AFD-BFAC-0C358F4A9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1BDE-46EF-47F5-9424-2574521B6CA0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7930-5C5C-4AFD-BFAC-0C358F4A9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1BDE-46EF-47F5-9424-2574521B6CA0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7930-5C5C-4AFD-BFAC-0C358F4A9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1BDE-46EF-47F5-9424-2574521B6CA0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7930-5C5C-4AFD-BFAC-0C358F4A9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1BDE-46EF-47F5-9424-2574521B6CA0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7930-5C5C-4AFD-BFAC-0C358F4A9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1BDE-46EF-47F5-9424-2574521B6CA0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7930-5C5C-4AFD-BFAC-0C358F4A9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1BDE-46EF-47F5-9424-2574521B6CA0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7930-5C5C-4AFD-BFAC-0C358F4A9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1BDE-46EF-47F5-9424-2574521B6CA0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7930-5C5C-4AFD-BFAC-0C358F4A9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41BDE-46EF-47F5-9424-2574521B6CA0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37930-5C5C-4AFD-BFAC-0C358F4A954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700213"/>
            <a:ext cx="7993063" cy="360045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ČÍSLO PROJEKTU: 1.4 OP VK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NÁZEV: VY_52_INOVACE_16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AUTOR: Magdalena Pelcová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OBDOBÍ: 2012 - 13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ROČNÍK: 4.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OBLAST: Člověk a jeho svět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OBOR: 1. stupeň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TÉMATICKÝ OKRUH: Lidé a čas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TÉMA: Jiří z Poděbrad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ANOTACE</a:t>
            </a:r>
            <a:r>
              <a:rPr lang="cs-CZ" sz="1400" b="1" dirty="0" smtClean="0">
                <a:latin typeface="Calibri" pitchFamily="34" charset="0"/>
              </a:rPr>
              <a:t>: Materiál je </a:t>
            </a:r>
            <a:r>
              <a:rPr lang="cs-CZ" sz="1400" b="1" smtClean="0">
                <a:latin typeface="Calibri" pitchFamily="34" charset="0"/>
              </a:rPr>
              <a:t>určen k  výkladu. </a:t>
            </a:r>
            <a:r>
              <a:rPr lang="cs-CZ" sz="1400" b="1" dirty="0" smtClean="0">
                <a:latin typeface="Calibri" pitchFamily="34" charset="0"/>
              </a:rPr>
              <a:t>Seznamuje s obdobím vlády Jiřího z Poděbrad. Slouží k zapsání do sešitů, čtení s porozuměním, upevňování získaných informací.</a:t>
            </a:r>
          </a:p>
          <a:p>
            <a:pPr lvl="2" eaLnBrk="1" hangingPunct="1">
              <a:buFontTx/>
              <a:buNone/>
            </a:pPr>
            <a:endParaRPr lang="cs-CZ" sz="600" dirty="0" smtClean="0">
              <a:latin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b="1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2051" name="Picture 4" descr="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49275"/>
            <a:ext cx="15843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1765300" y="603250"/>
            <a:ext cx="66230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cs-CZ" sz="1200" b="1">
                <a:latin typeface="Times New Roman" pitchFamily="18" charset="0"/>
                <a:cs typeface="Times New Roman" pitchFamily="18" charset="0"/>
              </a:rPr>
              <a:t>Základní  škola a mateřská škola J.A.Komenského</a:t>
            </a:r>
            <a:endParaRPr lang="cs-CZ" sz="120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200" b="1">
                <a:latin typeface="Times New Roman" pitchFamily="18" charset="0"/>
                <a:cs typeface="Times New Roman" pitchFamily="18" charset="0"/>
              </a:rPr>
              <a:t>                                                                    v Novém  Strašecí</a:t>
            </a:r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</a:t>
            </a:r>
          </a:p>
          <a:p>
            <a:pPr algn="ctr"/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                            tel. 311 240 401, 311 240 400, email: zsnovstra@email.cz</a:t>
            </a:r>
          </a:p>
        </p:txBody>
      </p:sp>
      <p:pic>
        <p:nvPicPr>
          <p:cNvPr id="2053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319713"/>
            <a:ext cx="5111750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11560" y="404664"/>
            <a:ext cx="68579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Král jiří z poděbrad 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2132856"/>
            <a:ext cx="79047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 smrti Zikmunda soupeřili bohatí páni</a:t>
            </a:r>
          </a:p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 moc ve státě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3212976"/>
            <a:ext cx="69685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- nakonec byl zvolen českým králem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27984" y="3789040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Jiří z Poděbrad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380312" y="3212976"/>
            <a:ext cx="1595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šlechtic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9592" y="3789040"/>
            <a:ext cx="3553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</a:rPr>
              <a:t>Ladislav Pohrobek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308304" y="3789040"/>
            <a:ext cx="1544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Matyáš</a:t>
            </a:r>
            <a:endParaRPr lang="cs-CZ" sz="36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11560" y="4365104"/>
            <a:ext cx="5237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- byl to ____________ král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83568" y="5085184"/>
            <a:ext cx="40703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- hlavní pro něj bylo 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427984" y="5085184"/>
            <a:ext cx="27622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zachovat mír</a:t>
            </a:r>
            <a:endParaRPr lang="cs-CZ" sz="3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Soubor:Georg of Podebrad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6632"/>
            <a:ext cx="7452320" cy="797544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316" name="Picture 4" descr="Soubor:Georg of Podebrad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260648"/>
            <a:ext cx="1493095" cy="2016224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2411760" y="4365104"/>
            <a:ext cx="12833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dobrý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decel="10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11841E-6 L -0.36215 -2.11841E-6 " pathEditMode="relative" ptsTypes="AA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4" grpId="0"/>
      <p:bldP spid="15" grpId="0"/>
      <p:bldP spid="18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404664"/>
            <a:ext cx="87524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sz="3600" dirty="0" smtClean="0"/>
              <a:t>proto poslal posly k evropským panovníkům,</a:t>
            </a:r>
          </a:p>
          <a:p>
            <a:r>
              <a:rPr lang="cs-CZ" sz="3600" dirty="0" smtClean="0"/>
              <a:t> aby spory řešili 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59832" y="980728"/>
            <a:ext cx="19463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jednáním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95736" y="1484784"/>
            <a:ext cx="63341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i="1" dirty="0" smtClean="0">
                <a:solidFill>
                  <a:schemeClr val="accent3">
                    <a:lumMod val="50000"/>
                  </a:schemeClr>
                </a:solidFill>
              </a:rPr>
              <a:t>(Co myslíte, přesvědčil je? Proč?)</a:t>
            </a:r>
            <a:endParaRPr lang="cs-CZ" sz="3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2204864"/>
            <a:ext cx="32272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nepřesvědčil je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3068960"/>
            <a:ext cx="8862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za svého nástupce navrhl syna polského krále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3717032"/>
            <a:ext cx="47489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Vladislava Jagellonského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4365104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i="1" dirty="0" smtClean="0"/>
              <a:t>(Proč asi nenavrhl na své místo někoho ze svých synů?)</a:t>
            </a:r>
            <a:endParaRPr lang="cs-CZ" sz="3600" dirty="0"/>
          </a:p>
        </p:txBody>
      </p:sp>
      <p:sp>
        <p:nvSpPr>
          <p:cNvPr id="10" name="Obdélník 9"/>
          <p:cNvSpPr/>
          <p:nvPr/>
        </p:nvSpPr>
        <p:spPr>
          <a:xfrm>
            <a:off x="323528" y="5445224"/>
            <a:ext cx="8820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i="1" dirty="0" smtClean="0"/>
              <a:t>Protože chtěl pro české království silného spojence.</a:t>
            </a:r>
            <a:endParaRPr lang="cs-CZ" sz="3600" dirty="0"/>
          </a:p>
        </p:txBody>
      </p:sp>
      <p:pic>
        <p:nvPicPr>
          <p:cNvPr id="1026" name="Picture 2" descr="File:Vladislav Jagellonsk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964488" cy="696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případě, že se jedná o </a:t>
            </a:r>
            <a:r>
              <a:rPr lang="cs-CZ" b="1" dirty="0" smtClean="0"/>
              <a:t>volné dílo</a:t>
            </a:r>
            <a:r>
              <a:rPr lang="cs-CZ" dirty="0" smtClean="0"/>
              <a:t>, citaci neuvádím, protože doba ochrany majetkových autorských práv u těchto děl již </a:t>
            </a:r>
            <a:r>
              <a:rPr lang="cs-CZ" b="1" dirty="0" smtClean="0"/>
              <a:t>vypršela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231</Words>
  <Application>Microsoft Office PowerPoint</Application>
  <PresentationFormat>Předvádění na obrazovce (4:3)</PresentationFormat>
  <Paragraphs>39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Snímek 1</vt:lpstr>
      <vt:lpstr>Snímek 2</vt:lpstr>
      <vt:lpstr>Snímek 3</vt:lpstr>
      <vt:lpstr>Snímek 4</vt:lpstr>
    </vt:vector>
  </TitlesOfParts>
  <Company>ZŠ a MŠ J.A. Komenského Nové Strašecí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učitel</dc:creator>
  <cp:lastModifiedBy>pc</cp:lastModifiedBy>
  <cp:revision>13</cp:revision>
  <dcterms:created xsi:type="dcterms:W3CDTF">2013-07-08T17:06:00Z</dcterms:created>
  <dcterms:modified xsi:type="dcterms:W3CDTF">2013-11-02T17:48:08Z</dcterms:modified>
</cp:coreProperties>
</file>