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0ECA8FB-7B2F-4A80-8FD2-5F7E713F1F3D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C0BA78D-210A-427D-BBFA-D02258822C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VY_52_INOVACE_22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2013 - 14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Národní buditelé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</a:t>
            </a:r>
            <a:r>
              <a:rPr lang="cs-CZ" sz="1400" b="1" dirty="0" smtClean="0">
                <a:latin typeface="Calibri" pitchFamily="34" charset="0"/>
              </a:rPr>
              <a:t>k výkladu. </a:t>
            </a:r>
            <a:r>
              <a:rPr lang="cs-CZ" sz="1400" b="1" dirty="0" smtClean="0">
                <a:latin typeface="Calibri" pitchFamily="34" charset="0"/>
              </a:rPr>
              <a:t>Seznamuje s pojmem národní buditel. Zaměřuje se na J. K. Tyla jako autora české hymny.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0"/>
            <a:ext cx="7772400" cy="1470025"/>
          </a:xfrm>
        </p:spPr>
        <p:txBody>
          <a:bodyPr/>
          <a:lstStyle/>
          <a:p>
            <a:r>
              <a:rPr lang="cs-CZ" u="sng" dirty="0" smtClean="0"/>
              <a:t>Buditelé českého národa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628800"/>
            <a:ext cx="73723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 vlastenců vyrůstali </a:t>
            </a:r>
            <a:r>
              <a:rPr lang="cs-CZ" sz="3600" u="sng" dirty="0" smtClean="0"/>
              <a:t>národní buditelé</a:t>
            </a:r>
            <a:endParaRPr lang="cs-CZ" sz="36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2276872"/>
            <a:ext cx="3405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(= „budili“ národ)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356992"/>
            <a:ext cx="76132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psali slovníky, knihy o češtině, o historii</a:t>
            </a:r>
          </a:p>
          <a:p>
            <a:r>
              <a:rPr lang="cs-CZ" sz="3600" dirty="0" smtClean="0"/>
              <a:t>  českého národa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941168"/>
            <a:ext cx="40107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psali i </a:t>
            </a:r>
            <a:r>
              <a:rPr lang="cs-CZ" sz="3600" u="sng" dirty="0" smtClean="0"/>
              <a:t>divadelní hry</a:t>
            </a:r>
            <a:endParaRPr lang="cs-CZ" sz="3600" u="sng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36456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známý dramatik: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836712"/>
            <a:ext cx="33545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Josef Kajetán Tyl</a:t>
            </a:r>
            <a:endParaRPr lang="cs-CZ" sz="36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07" y="1700808"/>
            <a:ext cx="89748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napsal i hru _______________, kde se poprvé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zpívala píseň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276872"/>
            <a:ext cx="3123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Kde domov můj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284984"/>
            <a:ext cx="2767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hudbu složil 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3284984"/>
            <a:ext cx="3380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František Škroup</a:t>
            </a:r>
            <a:endParaRPr lang="cs-CZ" sz="36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4149080"/>
            <a:ext cx="24209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lidé plakali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085184"/>
            <a:ext cx="66766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- za 84 let se stala národní hymnou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1628800"/>
            <a:ext cx="23102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Fidlovačka </a:t>
            </a:r>
            <a:endParaRPr lang="cs-CZ" sz="36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548680"/>
            <a:ext cx="3197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Josef Dobrovský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772816"/>
            <a:ext cx="3150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Josef Jungmann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852936"/>
            <a:ext cx="33813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František Palacký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365104"/>
            <a:ext cx="3292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František Škroup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445224"/>
            <a:ext cx="3252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Josef Kajetán Tyl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548680"/>
            <a:ext cx="3713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ložil </a:t>
            </a:r>
            <a:r>
              <a:rPr lang="cs-CZ" sz="3600" u="sng" dirty="0" smtClean="0"/>
              <a:t>hudbu</a:t>
            </a:r>
            <a:r>
              <a:rPr lang="cs-CZ" sz="3600" dirty="0" smtClean="0"/>
              <a:t> k písni</a:t>
            </a:r>
          </a:p>
          <a:p>
            <a:r>
              <a:rPr lang="cs-CZ" sz="3600" dirty="0" smtClean="0"/>
              <a:t>Kde domov můj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1844824"/>
            <a:ext cx="45947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apsal Dějiny české řeči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 literatury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2996952"/>
            <a:ext cx="34543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složil </a:t>
            </a:r>
            <a:r>
              <a:rPr lang="cs-CZ" sz="3600" u="sng" dirty="0" smtClean="0"/>
              <a:t>slova</a:t>
            </a:r>
            <a:r>
              <a:rPr lang="cs-CZ" sz="3600" dirty="0" smtClean="0"/>
              <a:t> k písni</a:t>
            </a:r>
          </a:p>
          <a:p>
            <a:r>
              <a:rPr lang="cs-CZ" sz="3600" dirty="0" smtClean="0"/>
              <a:t>Kde domov můj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4221088"/>
            <a:ext cx="51797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j</a:t>
            </a:r>
            <a:r>
              <a:rPr lang="cs-CZ" sz="3600" dirty="0" smtClean="0"/>
              <a:t>e autorem </a:t>
            </a:r>
          </a:p>
          <a:p>
            <a:r>
              <a:rPr lang="cs-CZ" sz="3600" dirty="0" smtClean="0"/>
              <a:t>česko-německého slovníku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5517232"/>
            <a:ext cx="42588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Napsal Dějiny národa </a:t>
            </a:r>
          </a:p>
          <a:p>
            <a:r>
              <a:rPr lang="cs-CZ" sz="3600" dirty="0" smtClean="0"/>
              <a:t>českého</a:t>
            </a:r>
            <a:endParaRPr lang="cs-CZ" sz="3600" dirty="0"/>
          </a:p>
        </p:txBody>
      </p:sp>
      <p:cxnSp>
        <p:nvCxnSpPr>
          <p:cNvPr id="16" name="Přímá spojovací šipka 15"/>
          <p:cNvCxnSpPr>
            <a:stCxn id="5" idx="3"/>
          </p:cNvCxnSpPr>
          <p:nvPr/>
        </p:nvCxnSpPr>
        <p:spPr>
          <a:xfrm>
            <a:off x="3376669" y="871846"/>
            <a:ext cx="907299" cy="13330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6" idx="3"/>
            <a:endCxn id="13" idx="1"/>
          </p:cNvCxnSpPr>
          <p:nvPr/>
        </p:nvCxnSpPr>
        <p:spPr>
          <a:xfrm>
            <a:off x="3330503" y="2095982"/>
            <a:ext cx="809449" cy="272527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7" idx="3"/>
            <a:endCxn id="14" idx="1"/>
          </p:cNvCxnSpPr>
          <p:nvPr/>
        </p:nvCxnSpPr>
        <p:spPr>
          <a:xfrm>
            <a:off x="3560887" y="3176102"/>
            <a:ext cx="579065" cy="294129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8" idx="3"/>
          </p:cNvCxnSpPr>
          <p:nvPr/>
        </p:nvCxnSpPr>
        <p:spPr>
          <a:xfrm flipV="1">
            <a:off x="3472016" y="980728"/>
            <a:ext cx="955968" cy="37075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9" idx="3"/>
          </p:cNvCxnSpPr>
          <p:nvPr/>
        </p:nvCxnSpPr>
        <p:spPr>
          <a:xfrm flipV="1">
            <a:off x="3503564" y="3356992"/>
            <a:ext cx="708396" cy="241139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548680"/>
            <a:ext cx="3197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Josef Dobrovský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628800"/>
            <a:ext cx="31509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Josef Jungmann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2852936"/>
            <a:ext cx="33813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František Palacký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293096"/>
            <a:ext cx="32925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František Škroup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445224"/>
            <a:ext cx="3252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Josef Kajetán Tyl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149080"/>
            <a:ext cx="37131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s</a:t>
            </a:r>
            <a:r>
              <a:rPr lang="cs-CZ" sz="3600" dirty="0" smtClean="0"/>
              <a:t>ložil </a:t>
            </a:r>
            <a:r>
              <a:rPr lang="cs-CZ" sz="3600" u="sng" dirty="0" smtClean="0"/>
              <a:t>hudbu</a:t>
            </a:r>
            <a:r>
              <a:rPr lang="cs-CZ" sz="3600" dirty="0" smtClean="0"/>
              <a:t> k písni</a:t>
            </a:r>
          </a:p>
          <a:p>
            <a:r>
              <a:rPr lang="cs-CZ" sz="3600" dirty="0" smtClean="0"/>
              <a:t>Kde domov můj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332656"/>
            <a:ext cx="459478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apsal Dějiny české řeči</a:t>
            </a:r>
          </a:p>
          <a:p>
            <a:r>
              <a:rPr lang="cs-CZ" sz="3600" dirty="0"/>
              <a:t>a</a:t>
            </a:r>
            <a:r>
              <a:rPr lang="cs-CZ" sz="3600" dirty="0" smtClean="0"/>
              <a:t> literatury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5445224"/>
            <a:ext cx="34543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složil </a:t>
            </a:r>
            <a:r>
              <a:rPr lang="cs-CZ" sz="3600" u="sng" dirty="0" smtClean="0"/>
              <a:t>slova</a:t>
            </a:r>
            <a:r>
              <a:rPr lang="cs-CZ" sz="3600" dirty="0" smtClean="0"/>
              <a:t> k písni</a:t>
            </a:r>
          </a:p>
          <a:p>
            <a:r>
              <a:rPr lang="cs-CZ" sz="3600" dirty="0" smtClean="0"/>
              <a:t>Kde domov můj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64249" y="1484784"/>
            <a:ext cx="51797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j</a:t>
            </a:r>
            <a:r>
              <a:rPr lang="cs-CZ" sz="3600" dirty="0" smtClean="0"/>
              <a:t>e autorem </a:t>
            </a:r>
          </a:p>
          <a:p>
            <a:r>
              <a:rPr lang="cs-CZ" sz="3600" dirty="0" smtClean="0"/>
              <a:t>česko-německého slovníku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2708920"/>
            <a:ext cx="42588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Napsal Dějiny národa </a:t>
            </a:r>
          </a:p>
          <a:p>
            <a:r>
              <a:rPr lang="cs-CZ" sz="3600" dirty="0" smtClean="0"/>
              <a:t>českého</a:t>
            </a:r>
            <a:endParaRPr lang="cs-CZ" sz="3600" dirty="0"/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116</TotalTime>
  <Words>268</Words>
  <Application>Microsoft Office PowerPoint</Application>
  <PresentationFormat>Předvádění na obrazovce (4:3)</PresentationFormat>
  <Paragraphs>63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Modul</vt:lpstr>
      <vt:lpstr>Snímek 1</vt:lpstr>
      <vt:lpstr>Buditelé českého národa</vt:lpstr>
      <vt:lpstr>Snímek 3</vt:lpstr>
      <vt:lpstr>Snímek 4</vt:lpstr>
      <vt:lpstr>Snímek 5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Buditelé českého národa</dc:title>
  <dc:creator>učitel</dc:creator>
  <cp:lastModifiedBy>učitel</cp:lastModifiedBy>
  <cp:revision>11</cp:revision>
  <dcterms:created xsi:type="dcterms:W3CDTF">2013-08-04T16:24:06Z</dcterms:created>
  <dcterms:modified xsi:type="dcterms:W3CDTF">2013-08-25T17:29:45Z</dcterms:modified>
</cp:coreProperties>
</file>