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72814-DBCB-42B8-9260-4D2915CC993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665FF-3B11-4E9F-9BB1-3AC95348AF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5._sokolsk%C3%BD_slet_na_stadionu_Eden_v_roce_2012_(44).JPG" TargetMode="External"/><Relationship Id="rId2" Type="http://schemas.openxmlformats.org/officeDocument/2006/relationships/hyperlink" Target="http://cs.wikipedia.org/wiki/Soubor:Slet192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Nationaltheater_von_innen_(B%C3%BChnenbild).JPG?uselang=cs" TargetMode="External"/><Relationship Id="rId4" Type="http://schemas.openxmlformats.org/officeDocument/2006/relationships/hyperlink" Target="http://commons.wikimedia.org/wiki/File:Znak_Sokola_na_sokolovn%C4%9B_v_Lounech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VY_52_INOVACE_25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Národní divadlo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</a:t>
            </a:r>
            <a:r>
              <a:rPr lang="cs-CZ" sz="1400" b="1" smtClean="0">
                <a:latin typeface="Calibri" pitchFamily="34" charset="0"/>
              </a:rPr>
              <a:t>určen k  výkladu. </a:t>
            </a:r>
            <a:r>
              <a:rPr lang="cs-CZ" sz="1400" b="1" dirty="0" smtClean="0">
                <a:latin typeface="Calibri" pitchFamily="34" charset="0"/>
              </a:rPr>
              <a:t>Seznamuje s druhou polovinou 19. století . Je zaměřena na kulturní rozvoj českého národa a stavbou Národního divadla.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3489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5000" endA="300" endPos="45500" dir="5400000" sy="-100000" algn="bl" rotWithShape="0"/>
                </a:effectLst>
              </a:rPr>
              <a:t>Národ sobě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628800"/>
            <a:ext cx="45579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- 2. polovina 19. století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292080" y="1628800"/>
            <a:ext cx="31926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(po roce 1850) -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115616" y="2276872"/>
            <a:ext cx="40663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velký kulturní rozvoj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292080" y="2276872"/>
            <a:ext cx="31960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českého národa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827584" y="2996952"/>
            <a:ext cx="43727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vznik</a:t>
            </a:r>
            <a:r>
              <a:rPr lang="cs-CZ" sz="3600" b="1" dirty="0" smtClean="0"/>
              <a:t> různých</a:t>
            </a:r>
            <a:r>
              <a:rPr lang="cs-CZ" sz="3600" b="1" baseline="0" dirty="0" smtClean="0"/>
              <a:t> spolků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827584" y="3933056"/>
            <a:ext cx="52208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- nejvýznamnější byl Sokol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0" y="4941168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baseline="0" dirty="0" smtClean="0"/>
              <a:t>(</a:t>
            </a:r>
            <a:r>
              <a:rPr lang="cs-CZ" sz="3200" b="1" i="1" baseline="0" dirty="0" smtClean="0"/>
              <a:t>založil ho dr. Miroslav Tyrš, pořádal pravidelná cvičení - ta vrcholila </a:t>
            </a:r>
            <a:r>
              <a:rPr lang="cs-CZ" sz="3200" b="1" i="1" u="sng" baseline="0" dirty="0" smtClean="0"/>
              <a:t>sokolskými slety, což bylo cvičení společných skladeb Sokolů z celých Čech)</a:t>
            </a:r>
            <a:endParaRPr lang="cs-CZ" sz="3200" dirty="0"/>
          </a:p>
        </p:txBody>
      </p:sp>
      <p:pic>
        <p:nvPicPr>
          <p:cNvPr id="3074" name="Picture 2" descr="Soubor:Jan Vilímek - Miroslav Tyr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996952"/>
            <a:ext cx="2376264" cy="19410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1" name="Obrázek 10" descr="File:Znak Sokola na sokolovně v Lounech.jpg"/>
          <p:cNvPicPr/>
          <p:nvPr/>
        </p:nvPicPr>
        <p:blipFill>
          <a:blip r:embed="rId3" cstate="print"/>
          <a:srcRect l="43958" t="29284" r="46071" b="55748"/>
          <a:stretch>
            <a:fillRect/>
          </a:stretch>
        </p:blipFill>
        <p:spPr bwMode="auto">
          <a:xfrm>
            <a:off x="5436096" y="2852936"/>
            <a:ext cx="1038569" cy="116886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Slet19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0688"/>
            <a:ext cx="8719105" cy="58418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251520" y="0"/>
            <a:ext cx="833869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Cvičení Sokolů na Sokolském</a:t>
            </a:r>
          </a:p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</a:t>
            </a: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letu v Praze v roce 1920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okol na Lipni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4664"/>
            <a:ext cx="9144000" cy="64481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1" y="0"/>
            <a:ext cx="914400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Cvičení Sokolů na hradě Lipnici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15. sokolský slet na stadionu Eden v roce 2012 (44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093696" cy="682027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260648"/>
            <a:ext cx="849694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Cvičení na Sletu v roce 2012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420888"/>
            <a:ext cx="43202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/>
              <a:t>vznik české univerzity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42643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- německá univerzita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364088" y="2420888"/>
            <a:ext cx="15397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v Praze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499992" y="1052736"/>
            <a:ext cx="37764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(současná Karlova)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683568" y="1772816"/>
            <a:ext cx="35535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byla rozdělena na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211960" y="1772816"/>
            <a:ext cx="21721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německou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2420888"/>
            <a:ext cx="2141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(rok 1882)</a:t>
            </a:r>
            <a:endParaRPr lang="cs-CZ" sz="3600" b="1" dirty="0"/>
          </a:p>
        </p:txBody>
      </p:sp>
      <p:sp>
        <p:nvSpPr>
          <p:cNvPr id="9" name="Obdélník 8"/>
          <p:cNvSpPr/>
          <p:nvPr/>
        </p:nvSpPr>
        <p:spPr>
          <a:xfrm>
            <a:off x="6156176" y="1772816"/>
            <a:ext cx="19364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 a </a:t>
            </a:r>
            <a:r>
              <a:rPr lang="cs-CZ" sz="3600" b="1" u="sng" dirty="0" smtClean="0"/>
              <a:t>českou</a:t>
            </a:r>
            <a:endParaRPr lang="cs-CZ" sz="3600" dirty="0"/>
          </a:p>
        </p:txBody>
      </p:sp>
      <p:sp>
        <p:nvSpPr>
          <p:cNvPr id="10" name="Šipka doprava 9"/>
          <p:cNvSpPr/>
          <p:nvPr/>
        </p:nvSpPr>
        <p:spPr>
          <a:xfrm>
            <a:off x="467544" y="2636912"/>
            <a:ext cx="50405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Soubor:Charles-University-symbol-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30612"/>
            <a:ext cx="3027387" cy="302738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9552" y="3212976"/>
            <a:ext cx="66812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Poznáš, co představuje tento obrázek?</a:t>
            </a:r>
            <a:endParaRPr lang="cs-CZ" sz="32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3933056"/>
            <a:ext cx="226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Nápověda:</a:t>
            </a:r>
            <a:endParaRPr lang="cs-CZ" sz="3600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144000" y="4365104"/>
            <a:ext cx="11218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to</a:t>
            </a:r>
          </a:p>
          <a:p>
            <a:r>
              <a:rPr lang="cs-CZ" sz="3200" dirty="0" smtClean="0"/>
              <a:t>pečeť</a:t>
            </a:r>
          </a:p>
          <a:p>
            <a:r>
              <a:rPr lang="cs-CZ" sz="3200" dirty="0" smtClean="0"/>
              <a:t>KU</a:t>
            </a:r>
            <a:endParaRPr lang="cs-CZ" sz="3200" dirty="0"/>
          </a:p>
        </p:txBody>
      </p:sp>
      <p:pic>
        <p:nvPicPr>
          <p:cNvPr id="1026" name="Picture 2" descr="Soubor:Pečeť Univerzity Karlovy v Pra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553744"/>
            <a:ext cx="2082158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7.40741E-6 L -0.22431 -7.40741E-6 " pathEditMode="relative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92696"/>
            <a:ext cx="66302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- bylo postaveno </a:t>
            </a:r>
            <a:r>
              <a:rPr lang="cs-CZ" sz="3600" b="1" u="sng" dirty="0" smtClean="0"/>
              <a:t>Národní  divadlo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4113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lidé se na něj složili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251520" y="2132856"/>
            <a:ext cx="49188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3600" b="1" dirty="0" smtClean="0"/>
              <a:t>- otevřeli ho v roce 1881,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2060848"/>
            <a:ext cx="22970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ale shořelo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996952"/>
            <a:ext cx="32659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- složili se znovu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3491880" y="2996952"/>
            <a:ext cx="44524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- (heslo „Národ sobě“)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467544" y="3789040"/>
            <a:ext cx="5462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3600" b="1" dirty="0" smtClean="0"/>
              <a:t>- v r. 1883 ho otevřeli znovu</a:t>
            </a:r>
            <a:endParaRPr lang="cs-CZ" sz="3600" dirty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HL 1881-35 Bolest na čas - radost na věky! (požár Národního divadla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8003" y="2123728"/>
            <a:ext cx="4465997" cy="4734272"/>
          </a:xfrm>
          <a:prstGeom prst="rect">
            <a:avLst/>
          </a:prstGeom>
          <a:noFill/>
        </p:spPr>
      </p:pic>
      <p:pic>
        <p:nvPicPr>
          <p:cNvPr id="20484" name="Picture 4" descr="File:Narodni divadlo Praha 18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93181" cy="422108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796136" y="764704"/>
            <a:ext cx="2813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 požárem…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5229200"/>
            <a:ext cx="3197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během požáru…</a:t>
            </a:r>
            <a:endParaRPr lang="cs-CZ" sz="3600" dirty="0"/>
          </a:p>
        </p:txBody>
      </p:sp>
      <p:pic>
        <p:nvPicPr>
          <p:cNvPr id="20486" name="Picture 6" descr="C:\Documents and Settings\a\Local Settings\Temporary Internet Files\Content.IE5\FW7JRG85\MP9004387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38291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- otevřela ho opera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764704"/>
            <a:ext cx="1407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Libuše</a:t>
            </a:r>
            <a:endParaRPr lang="cs-CZ" sz="36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5220072" y="764704"/>
            <a:ext cx="36392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Bedřicha Smetany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0" y="1556792"/>
            <a:ext cx="47613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3600" b="1" dirty="0" smtClean="0"/>
              <a:t>- na výzdobě se podílel i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860032" y="1484784"/>
            <a:ext cx="26001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/>
              <a:t>Mikoláš Aleš</a:t>
            </a:r>
            <a:endParaRPr lang="cs-CZ" sz="3600" dirty="0"/>
          </a:p>
        </p:txBody>
      </p:sp>
      <p:pic>
        <p:nvPicPr>
          <p:cNvPr id="22530" name="Picture 2" descr="File:Ales, Mikulas - Zalov (1880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348880"/>
            <a:ext cx="7620000" cy="4010026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Národní divadlo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692696"/>
            <a:ext cx="8538283" cy="5688632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Nationaltheater von innen (Bühnenbild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805664" cy="6604248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19. 12. 2005 [cit. 2013-08-09].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cs.wikipedia.org/wiki/Soubor:Slet1920.jpg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916832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[online]. San Francisco (CA): Wikimedia Foundation, 6. 7. 2012 [cit. 2013-08-09].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http://cs.wikipedia.org/wiki/Soubor:15._sokolsk%C3%BD_slet_na_stadionu_Eden_v_roce_2012_(44).</a:t>
            </a:r>
            <a:r>
              <a:rPr lang="en-US" dirty="0" smtClean="0">
                <a:hlinkClick r:id="rId3"/>
              </a:rPr>
              <a:t>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356992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19 May 2009 [cit. 2013-08-09].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commons.wikimedia.org/wiki/File:Znak_Sokola_na_sokolovn%C4%9B_v_Lounech.jpg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4797152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/>
              <a:t>Wikipedia: the free encyclopedia</a:t>
            </a:r>
            <a:r>
              <a:rPr lang="en-US" dirty="0" smtClean="0"/>
              <a:t> [online]. San Francisco (CA): Wikimedia Foundation, 9. 6. 2007 [cit. 2013-08-10].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5"/>
              </a:rPr>
              <a:t>http://commons.wikimedia.org/wiki/File:Nationaltheater_von_innen_(B%C3%BChnenbild).JPG?uselang=cs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370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33</cp:revision>
  <dcterms:created xsi:type="dcterms:W3CDTF">2013-08-09T14:21:56Z</dcterms:created>
  <dcterms:modified xsi:type="dcterms:W3CDTF">2013-10-23T17:29:21Z</dcterms:modified>
</cp:coreProperties>
</file>