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AA90DA0-2A81-4145-8C15-813F5D95C6B3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96AFDEF-23D7-41D5-A973-1B5A893FA2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Chmelnicem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ugarBe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VY_52_INOVACE_26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Hospodářský růst českých zemí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rozvojem průmyslu v druhé polovině 19. století.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80728"/>
            <a:ext cx="717055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Hospodářský růst</a:t>
            </a:r>
          </a:p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č</a:t>
            </a:r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eských zemí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924944"/>
            <a:ext cx="49872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české země se staly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854043" y="2924944"/>
            <a:ext cx="42899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nejprůmyslovější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23528" y="3573016"/>
            <a:ext cx="66928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o</a:t>
            </a:r>
            <a:r>
              <a:rPr lang="cs-CZ" sz="3600" b="1" baseline="0" dirty="0" smtClean="0"/>
              <a:t>blastí Rakousko - Uherska</a:t>
            </a:r>
            <a:endParaRPr lang="cs-CZ" sz="3600" dirty="0"/>
          </a:p>
        </p:txBody>
      </p:sp>
      <p:pic>
        <p:nvPicPr>
          <p:cNvPr id="1026" name="Picture 2" descr="C:\Documents and Settings\a\Local Settings\Temporary Internet Files\Content.IE5\43SQ4BET\MC9001130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645024"/>
            <a:ext cx="1944216" cy="2911593"/>
          </a:xfrm>
          <a:prstGeom prst="rect">
            <a:avLst/>
          </a:prstGeom>
          <a:noFill/>
        </p:spPr>
      </p:pic>
      <p:pic>
        <p:nvPicPr>
          <p:cNvPr id="1029" name="Picture 5" descr="C:\Documents and Settings\a\Local Settings\Temporary Internet Files\Content.IE5\CKWBZH45\MC9002871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293096"/>
            <a:ext cx="2186412" cy="2237715"/>
          </a:xfrm>
          <a:prstGeom prst="rect">
            <a:avLst/>
          </a:prstGeom>
          <a:noFill/>
        </p:spPr>
      </p:pic>
      <p:pic>
        <p:nvPicPr>
          <p:cNvPr id="1032" name="Picture 8" descr="C:\Documents and Settings\a\Local Settings\Temporary Internet Files\Content.IE5\FW7JRG85\MC9003341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581128"/>
            <a:ext cx="1734617" cy="181599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\Local Settings\Temporary Internet Files\Content.IE5\60YS9G6D\MC9002525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085184"/>
            <a:ext cx="1781251" cy="148498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836712"/>
            <a:ext cx="22926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vznikaly: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84784"/>
            <a:ext cx="3583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textilní továrny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132856"/>
            <a:ext cx="2507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cukrovary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852936"/>
            <a:ext cx="2223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pivovary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573016"/>
            <a:ext cx="4063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železářské závody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365104"/>
            <a:ext cx="4403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strojírenské závody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5013176"/>
            <a:ext cx="2868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doly na uhlí</a:t>
            </a:r>
            <a:endParaRPr lang="cs-CZ" sz="3600" dirty="0"/>
          </a:p>
        </p:txBody>
      </p:sp>
      <p:pic>
        <p:nvPicPr>
          <p:cNvPr id="2051" name="Picture 3" descr="C:\Documents and Settings\a\Local Settings\Temporary Internet Files\Content.IE5\PYCH9R9N\MM90023475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293096"/>
            <a:ext cx="1143000" cy="1314450"/>
          </a:xfrm>
          <a:prstGeom prst="rect">
            <a:avLst/>
          </a:prstGeom>
          <a:noFill/>
        </p:spPr>
      </p:pic>
      <p:pic>
        <p:nvPicPr>
          <p:cNvPr id="2052" name="Picture 4" descr="C:\Documents and Settings\a\Local Settings\Temporary Internet Files\Content.IE5\89SGBM9E\MC9002817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84800" y="2635250"/>
            <a:ext cx="1801813" cy="1555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4" name="Picture 6" descr="C:\Documents and Settings\a\Local Settings\Temporary Internet Files\Content.IE5\CKWBZH45\MC90021222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692696"/>
            <a:ext cx="1824228" cy="15005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55" name="Picture 7" descr="C:\Documents and Settings\a\Local Settings\Temporary Internet Files\Content.IE5\URWUKIBM\MC9001960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980728"/>
            <a:ext cx="1835201" cy="10625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56" name="Picture 8" descr="C:\Documents and Settings\a\Local Settings\Temporary Internet Files\Content.IE5\HJDUSYEC\MC9002168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2420888"/>
            <a:ext cx="1197860" cy="120327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0768"/>
            <a:ext cx="85972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rozvoj bank (půjčovaly peníze na rozvoj </a:t>
            </a:r>
          </a:p>
          <a:p>
            <a:r>
              <a:rPr lang="cs-CZ" sz="3600" dirty="0" smtClean="0"/>
              <a:t>                           továren)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429000"/>
            <a:ext cx="78678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mnoho dělníků se stěhovalo do měst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z vesnic (dělnické kolonie)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3136"/>
            <a:ext cx="13051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Ale!!!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373216"/>
            <a:ext cx="8241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když nešlo zboží na odbyt, byla KRIZE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021288"/>
            <a:ext cx="4289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bída!!!, odchod do </a:t>
            </a:r>
            <a:endParaRPr lang="cs-CZ" sz="3600" dirty="0"/>
          </a:p>
        </p:txBody>
      </p:sp>
      <p:pic>
        <p:nvPicPr>
          <p:cNvPr id="3076" name="Picture 4" descr="C:\Documents and Settings\a\Local Settings\Temporary Internet Files\Content.IE5\CKWBZH45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988840"/>
            <a:ext cx="2743200" cy="27432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572000" y="5949280"/>
            <a:ext cx="19223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Ameriky</a:t>
            </a:r>
            <a:endParaRPr lang="cs-CZ" sz="3600" u="sng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81978" y="1124744"/>
            <a:ext cx="96471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-rozvoj zemědělství (robota zrušena už </a:t>
            </a:r>
            <a:r>
              <a:rPr lang="cs-CZ" sz="3600" u="sng" dirty="0" smtClean="0"/>
              <a:t>1848)</a:t>
            </a:r>
            <a:endParaRPr lang="cs-CZ" sz="36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3095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nové plodiny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131840" y="1916832"/>
            <a:ext cx="38763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(chmel, cukrovka)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211669"/>
            <a:ext cx="6668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rolníci často vytvářeli družstva</a:t>
            </a:r>
            <a:endParaRPr lang="cs-CZ" sz="3600" dirty="0"/>
          </a:p>
        </p:txBody>
      </p:sp>
      <p:pic>
        <p:nvPicPr>
          <p:cNvPr id="4100" name="Picture 4" descr="Soubor:Chmelnicem.jpg"/>
          <p:cNvPicPr>
            <a:picLocks noChangeAspect="1" noChangeArrowheads="1"/>
          </p:cNvPicPr>
          <p:nvPr/>
        </p:nvPicPr>
        <p:blipFill>
          <a:blip r:embed="rId2" cstate="print"/>
          <a:srcRect b="51401"/>
          <a:stretch>
            <a:fillRect/>
          </a:stretch>
        </p:blipFill>
        <p:spPr bwMode="auto">
          <a:xfrm>
            <a:off x="0" y="2564904"/>
            <a:ext cx="5334000" cy="1944216"/>
          </a:xfrm>
          <a:prstGeom prst="rect">
            <a:avLst/>
          </a:prstGeom>
          <a:noFill/>
        </p:spPr>
      </p:pic>
      <p:pic>
        <p:nvPicPr>
          <p:cNvPr id="4098" name="Picture 2" descr="Soubor:Illustration Humulus lupulus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564904"/>
            <a:ext cx="2051566" cy="3312368"/>
          </a:xfrm>
          <a:prstGeom prst="rect">
            <a:avLst/>
          </a:prstGeom>
          <a:noFill/>
        </p:spPr>
      </p:pic>
      <p:pic>
        <p:nvPicPr>
          <p:cNvPr id="4102" name="Picture 6" descr="Soubor:SugarBe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492896"/>
            <a:ext cx="2142208" cy="3240360"/>
          </a:xfrm>
          <a:prstGeom prst="rect">
            <a:avLst/>
          </a:prstGeom>
          <a:noFill/>
        </p:spPr>
      </p:pic>
      <p:pic>
        <p:nvPicPr>
          <p:cNvPr id="4103" name="Picture 7" descr="C:\Documents and Settings\a\Local Settings\Temporary Internet Files\Content.IE5\V1XGTZ8Y\MC9003000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8352" y="4293096"/>
            <a:ext cx="1755648" cy="1430122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4450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stavěly se železnice </a:t>
            </a:r>
            <a:endParaRPr lang="cs-CZ" sz="3600" dirty="0"/>
          </a:p>
        </p:txBody>
      </p:sp>
      <p:pic>
        <p:nvPicPr>
          <p:cNvPr id="19459" name="Picture 3" descr="C:\Documents and Settings\a\Local Settings\Temporary Internet Files\Content.IE5\FW7JRG85\MP9002893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556792"/>
            <a:ext cx="3657600" cy="2426208"/>
          </a:xfrm>
          <a:prstGeom prst="rect">
            <a:avLst/>
          </a:prstGeom>
          <a:noFill/>
        </p:spPr>
      </p:pic>
      <p:pic>
        <p:nvPicPr>
          <p:cNvPr id="19460" name="Picture 4" descr="C:\Documents and Settings\a\Local Settings\Temporary Internet Files\Content.IE5\W6O7CXB9\MC9002291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16831"/>
            <a:ext cx="4320480" cy="4205873"/>
          </a:xfrm>
          <a:prstGeom prst="rect">
            <a:avLst/>
          </a:prstGeom>
          <a:noFill/>
        </p:spPr>
      </p:pic>
      <p:pic>
        <p:nvPicPr>
          <p:cNvPr id="19461" name="Picture 5" descr="C:\Documents and Settings\a\Local Settings\Temporary Internet Files\Content.IE5\FW7JRG85\MC9001561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005064"/>
            <a:ext cx="2664296" cy="195790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19. 9. 2006 [cit. 2013-08-11].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cs.wikipedia.org/wiki/Soubor:Chmelnicem.jpg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645024"/>
            <a:ext cx="28488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www.microsoft.office.com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27687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20. 3. 2006 [cit. 2013-08-11].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cs.wikipedia.org/wiki/Soubor:SugarBeet.jpg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4509120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92</TotalTime>
  <Words>253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11</cp:revision>
  <dcterms:created xsi:type="dcterms:W3CDTF">2013-08-11T12:14:07Z</dcterms:created>
  <dcterms:modified xsi:type="dcterms:W3CDTF">2013-10-23T17:33:16Z</dcterms:modified>
</cp:coreProperties>
</file>