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0771865-13D3-458E-9BBD-4B6308884DA9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C184049-5FAE-432F-A6E0-814D161C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VY_52_INOVACE_27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2013 - 14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5.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Nové uspořádání společnosti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výkladu. Seznamuje s obdobím druhé poloviny 19. století a vznikem kapitalismu.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20688"/>
            <a:ext cx="730039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Nové uspořádání společnosti</a:t>
            </a:r>
            <a:endParaRPr lang="cs-CZ" sz="3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772816"/>
            <a:ext cx="73324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druhá polovina 19. století – velký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rozvoj průmyslu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996952"/>
            <a:ext cx="21648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Vynálezy: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3068960"/>
            <a:ext cx="266290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-elektřina</a:t>
            </a:r>
          </a:p>
          <a:p>
            <a:pPr>
              <a:buFontTx/>
              <a:buChar char="-"/>
            </a:pPr>
            <a:r>
              <a:rPr lang="cs-CZ" sz="3600" dirty="0"/>
              <a:t>a</a:t>
            </a:r>
            <a:r>
              <a:rPr lang="cs-CZ" sz="3600" dirty="0" smtClean="0"/>
              <a:t>utomobily</a:t>
            </a:r>
          </a:p>
          <a:p>
            <a:pPr>
              <a:buFontTx/>
              <a:buChar char="-"/>
            </a:pPr>
            <a:r>
              <a:rPr lang="cs-CZ" sz="3600" dirty="0"/>
              <a:t>m</a:t>
            </a:r>
            <a:r>
              <a:rPr lang="cs-CZ" sz="3600" dirty="0" smtClean="0"/>
              <a:t>otocykly</a:t>
            </a:r>
          </a:p>
          <a:p>
            <a:pPr>
              <a:buFontTx/>
              <a:buChar char="-"/>
            </a:pPr>
            <a:r>
              <a:rPr lang="cs-CZ" sz="3600" dirty="0" smtClean="0"/>
              <a:t>letadla</a:t>
            </a:r>
            <a:endParaRPr lang="cs-CZ" sz="3600" dirty="0"/>
          </a:p>
        </p:txBody>
      </p:sp>
      <p:pic>
        <p:nvPicPr>
          <p:cNvPr id="1026" name="Picture 2" descr="C:\Documents and Settings\a\Local Settings\Temporary Internet Files\Content.IE5\BSLPN7F1\MM900234717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708920"/>
            <a:ext cx="981075" cy="1295400"/>
          </a:xfrm>
          <a:prstGeom prst="rect">
            <a:avLst/>
          </a:prstGeom>
          <a:noFill/>
        </p:spPr>
      </p:pic>
      <p:pic>
        <p:nvPicPr>
          <p:cNvPr id="1029" name="Picture 5" descr="C:\Documents and Settings\a\Local Settings\Temporary Internet Files\Content.IE5\60YS9G6D\MC9003105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356992"/>
            <a:ext cx="1806854" cy="1172261"/>
          </a:xfrm>
          <a:prstGeom prst="rect">
            <a:avLst/>
          </a:prstGeom>
          <a:noFill/>
        </p:spPr>
      </p:pic>
      <p:pic>
        <p:nvPicPr>
          <p:cNvPr id="1031" name="Picture 7" descr="C:\Documents and Settings\a\Local Settings\Temporary Internet Files\Content.IE5\03RGLXZV\MC90018865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4581128"/>
            <a:ext cx="1824228" cy="1305763"/>
          </a:xfrm>
          <a:prstGeom prst="rect">
            <a:avLst/>
          </a:prstGeom>
          <a:noFill/>
        </p:spPr>
      </p:pic>
      <p:pic>
        <p:nvPicPr>
          <p:cNvPr id="1033" name="Picture 9" descr="C:\Documents and Settings\a\Local Settings\Temporary Internet Files\Content.IE5\PYCH9R9N\MC90038871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5301208"/>
            <a:ext cx="1826971" cy="119146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4"/>
            <a:ext cx="67745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to vedlo ke změně společnosti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988840"/>
            <a:ext cx="3728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nejbohatší byli: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1988840"/>
            <a:ext cx="20072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továrníci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2780928"/>
            <a:ext cx="17299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bankéři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3573016"/>
            <a:ext cx="35141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velkoobchodníci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4581128"/>
            <a:ext cx="79405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měli velký vliv, protože měli </a:t>
            </a:r>
            <a:r>
              <a:rPr lang="cs-CZ" sz="3600" b="1" u="sng" dirty="0" smtClean="0"/>
              <a:t>kapitál</a:t>
            </a:r>
            <a:endParaRPr lang="cs-CZ" sz="3600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5373216"/>
            <a:ext cx="58464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(=kapitalistická společnost)</a:t>
            </a:r>
            <a:endParaRPr lang="cs-CZ" sz="3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7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770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836712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dělníci v továrnách a rolníci na         polích byli chudí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276872"/>
            <a:ext cx="72015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vytvářeli spolky na svoji ochranu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140968"/>
            <a:ext cx="809869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/>
              <a:t>d</a:t>
            </a:r>
            <a:r>
              <a:rPr lang="cs-CZ" sz="3600" smtClean="0"/>
              <a:t>íky </a:t>
            </a:r>
            <a:r>
              <a:rPr lang="cs-CZ" sz="3600" smtClean="0"/>
              <a:t>nim </a:t>
            </a:r>
            <a:r>
              <a:rPr lang="cs-CZ" sz="3600" dirty="0" smtClean="0"/>
              <a:t>se podařilo zlepšit život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dělníků (podpory v nezaměstnanosti,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volební právo, kratší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pracovní doba)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</a:t>
            </a:r>
            <a:endParaRPr lang="cs-CZ" sz="36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3074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www.microsoft.office.com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75</TotalTime>
  <Words>199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Snímek 1</vt:lpstr>
      <vt:lpstr>Snímek 2</vt:lpstr>
      <vt:lpstr>Snímek 3</vt:lpstr>
      <vt:lpstr>Snímek 4</vt:lpstr>
      <vt:lpstr>Snímek 5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pc</cp:lastModifiedBy>
  <cp:revision>10</cp:revision>
  <dcterms:created xsi:type="dcterms:W3CDTF">2013-08-12T12:54:27Z</dcterms:created>
  <dcterms:modified xsi:type="dcterms:W3CDTF">2013-11-02T18:13:13Z</dcterms:modified>
</cp:coreProperties>
</file>