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F39D5-DC8D-4A8B-962E-52B23717BE26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3835B-7469-4049-ACFC-4D14392173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p_Europe_1923-cs.svg" TargetMode="External"/><Relationship Id="rId2" Type="http://schemas.openxmlformats.org/officeDocument/2006/relationships/hyperlink" Target="http://cs.wikipedia.org/wiki/Soubor:Legioninforest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VY_52_INOVACE_28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2013 - 14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5.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1. světová válka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určen k výkladu. Seznamuje s 1. světovou válkou.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zsnovstra@email.cz</a:t>
            </a: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92696"/>
            <a:ext cx="4719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1.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větová válka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932040" y="692696"/>
            <a:ext cx="4084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(1914 – 1918)</a:t>
            </a:r>
            <a:endParaRPr lang="cs-CZ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772816"/>
            <a:ext cx="4699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baseline="0" dirty="0" smtClean="0"/>
              <a:t>- podnětem byl atentát 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5076056" y="1772816"/>
            <a:ext cx="28255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/>
              <a:t>n</a:t>
            </a:r>
            <a:r>
              <a:rPr lang="cs-CZ" sz="3600" b="1" baseline="0" dirty="0" smtClean="0"/>
              <a:t>a následníka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3203848" y="2492896"/>
            <a:ext cx="1253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baseline="0" dirty="0" smtClean="0"/>
              <a:t>trůnu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755576" y="2492896"/>
            <a:ext cx="23930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baseline="0" dirty="0" smtClean="0"/>
              <a:t>rakouského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3356992"/>
            <a:ext cx="475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ve válce bylo ___ států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4077072"/>
            <a:ext cx="2356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byla krutá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4869160"/>
            <a:ext cx="43628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___ milionů mrtvých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32849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35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-652743" y="486916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10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732240" y="32849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20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812360" y="32849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70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Soubor:GermanInfantry1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861048"/>
            <a:ext cx="4104456" cy="2616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8575E-6 L -0.26771 0.01041 " pathEditMode="relative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61425E-6 L 0.16146 6.61425E-6 " pathEditMode="relative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oubor:WW1 TitlePicture For Wikipedia Arti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486098" cy="6048672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5538849" y="980728"/>
            <a:ext cx="28771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z</a:t>
            </a:r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ákopová</a:t>
            </a:r>
          </a:p>
          <a:p>
            <a:pPr algn="ctr"/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válka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2267744" y="2204864"/>
            <a:ext cx="3816424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607450" y="3068960"/>
            <a:ext cx="43711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z</a:t>
            </a:r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asahovala </a:t>
            </a:r>
          </a:p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letadla</a:t>
            </a:r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i tanky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08122" y="4869160"/>
            <a:ext cx="37747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</a:t>
            </a:r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oužíval se </a:t>
            </a:r>
          </a:p>
          <a:p>
            <a:pPr algn="ctr"/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otravný plyn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9" name="Pravoúhlá spojovací čára 8"/>
          <p:cNvCxnSpPr/>
          <p:nvPr/>
        </p:nvCxnSpPr>
        <p:spPr>
          <a:xfrm rot="10800000">
            <a:off x="1475656" y="4077072"/>
            <a:ext cx="3312368" cy="36004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6203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Češi často utíkali bojovat proti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412776"/>
            <a:ext cx="3963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Rakousku - Uhersku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412776"/>
            <a:ext cx="31604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(zakládali </a:t>
            </a:r>
            <a:r>
              <a:rPr lang="cs-CZ" sz="3600" b="1" u="sng" dirty="0" smtClean="0"/>
              <a:t>legie</a:t>
            </a:r>
            <a:r>
              <a:rPr lang="cs-CZ" sz="3600" b="1" dirty="0" smtClean="0"/>
              <a:t>)</a:t>
            </a:r>
            <a:endParaRPr lang="cs-CZ" sz="3600" b="1" dirty="0"/>
          </a:p>
        </p:txBody>
      </p:sp>
      <p:sp>
        <p:nvSpPr>
          <p:cNvPr id="5" name="Obdélník 4"/>
          <p:cNvSpPr/>
          <p:nvPr/>
        </p:nvSpPr>
        <p:spPr>
          <a:xfrm>
            <a:off x="755576" y="2348880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i="1" baseline="0" dirty="0" smtClean="0"/>
              <a:t>Podle místa působení je lze rozdělit:</a:t>
            </a:r>
          </a:p>
          <a:p>
            <a:r>
              <a:rPr lang="cs-CZ" sz="3200" b="1" i="1" baseline="0" dirty="0" smtClean="0"/>
              <a:t>* československé legie v Rusku</a:t>
            </a:r>
          </a:p>
          <a:p>
            <a:r>
              <a:rPr lang="cs-CZ" sz="3200" b="1" i="1" baseline="0" dirty="0" smtClean="0"/>
              <a:t>    * československé legie ve Francii</a:t>
            </a:r>
          </a:p>
          <a:p>
            <a:r>
              <a:rPr lang="cs-CZ" sz="3200" b="1" i="1" baseline="0" dirty="0" smtClean="0"/>
              <a:t>    * československé legie v Itálii</a:t>
            </a:r>
          </a:p>
        </p:txBody>
      </p:sp>
      <p:pic>
        <p:nvPicPr>
          <p:cNvPr id="17410" name="Picture 2" descr="Soubor:Legion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7456" y="2348880"/>
            <a:ext cx="4336544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Šipka doprava 6"/>
          <p:cNvSpPr/>
          <p:nvPr/>
        </p:nvSpPr>
        <p:spPr>
          <a:xfrm>
            <a:off x="1907704" y="4149080"/>
            <a:ext cx="3312368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Europe 1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989" y="260648"/>
            <a:ext cx="9162989" cy="659735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0" y="260648"/>
            <a:ext cx="33988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Evropa v roce 1914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268760"/>
            <a:ext cx="118782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Německo, </a:t>
            </a:r>
          </a:p>
          <a:p>
            <a:r>
              <a:rPr lang="cs-CZ" b="1" dirty="0" smtClean="0"/>
              <a:t>Rakousko</a:t>
            </a:r>
          </a:p>
          <a:p>
            <a:r>
              <a:rPr lang="cs-CZ" b="1" dirty="0" smtClean="0"/>
              <a:t>-Uhersko</a:t>
            </a:r>
            <a:endParaRPr lang="cs-CZ" b="1" dirty="0"/>
          </a:p>
        </p:txBody>
      </p:sp>
      <p:cxnSp>
        <p:nvCxnSpPr>
          <p:cNvPr id="6" name="Pravoúhlá spojovací čára 5"/>
          <p:cNvCxnSpPr/>
          <p:nvPr/>
        </p:nvCxnSpPr>
        <p:spPr>
          <a:xfrm rot="16200000" flipH="1">
            <a:off x="2216429" y="2400197"/>
            <a:ext cx="2028998" cy="1350303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516216" y="3212976"/>
            <a:ext cx="156876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Rusko,</a:t>
            </a:r>
          </a:p>
          <a:p>
            <a:r>
              <a:rPr lang="cs-CZ" b="1" dirty="0" smtClean="0"/>
              <a:t>Velká Británie,</a:t>
            </a:r>
          </a:p>
          <a:p>
            <a:r>
              <a:rPr lang="cs-CZ" b="1" dirty="0" smtClean="0"/>
              <a:t>Francie</a:t>
            </a:r>
            <a:endParaRPr lang="cs-CZ" b="1" dirty="0"/>
          </a:p>
        </p:txBody>
      </p:sp>
      <p:sp>
        <p:nvSpPr>
          <p:cNvPr id="9" name="Šipka nahoru 8"/>
          <p:cNvSpPr/>
          <p:nvPr/>
        </p:nvSpPr>
        <p:spPr>
          <a:xfrm>
            <a:off x="6804248" y="2420888"/>
            <a:ext cx="72008" cy="86409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šipka 10"/>
          <p:cNvCxnSpPr>
            <a:stCxn id="8" idx="1"/>
          </p:cNvCxnSpPr>
          <p:nvPr/>
        </p:nvCxnSpPr>
        <p:spPr>
          <a:xfrm flipH="1" flipV="1">
            <a:off x="2339752" y="3645024"/>
            <a:ext cx="4176464" cy="296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2483768" y="4005064"/>
            <a:ext cx="4104456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Map Europe 1923-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768" y="764704"/>
            <a:ext cx="8977232" cy="609329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1520" y="188640"/>
            <a:ext cx="5525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Evropa 5 let po válce (rok 1923)</a:t>
            </a:r>
            <a:endParaRPr lang="cs-CZ" sz="32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684443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3600" b="1" dirty="0"/>
              <a:t>v</a:t>
            </a:r>
            <a:r>
              <a:rPr lang="cs-CZ" sz="3600" b="1" dirty="0" smtClean="0"/>
              <a:t>álka skončila prohrou Německa a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Rakousko – Uherska</a:t>
            </a:r>
          </a:p>
          <a:p>
            <a:r>
              <a:rPr lang="cs-CZ" sz="3600" b="1" dirty="0" smtClean="0"/>
              <a:t>- Rakousko – Uhersko se 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92080" y="1772816"/>
            <a:ext cx="18558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rozpadlo</a:t>
            </a:r>
            <a:endParaRPr lang="cs-CZ" sz="36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856959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b="1" dirty="0" smtClean="0"/>
              <a:t>- samostatná </a:t>
            </a:r>
            <a:r>
              <a:rPr lang="cs-CZ" sz="3600" b="1" u="sng" dirty="0" smtClean="0"/>
              <a:t>Československá republika </a:t>
            </a:r>
            <a:r>
              <a:rPr lang="cs-CZ" sz="3600" b="1" dirty="0" smtClean="0"/>
              <a:t>byla</a:t>
            </a:r>
          </a:p>
          <a:p>
            <a:r>
              <a:rPr lang="cs-CZ" sz="3600" b="1" dirty="0" smtClean="0"/>
              <a:t>   vyhlášena </a:t>
            </a:r>
            <a:r>
              <a:rPr lang="cs-CZ" sz="3600" b="1" u="sng" dirty="0" smtClean="0"/>
              <a:t>28. října 1918</a:t>
            </a:r>
            <a:endParaRPr lang="cs-CZ" sz="36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437112"/>
            <a:ext cx="6193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českou hymnou se stala píseň 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5752" y="4437112"/>
            <a:ext cx="3198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Kde domov můj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085184"/>
            <a:ext cx="61487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(připomeň si, kdo je jejím autorem)</a:t>
            </a:r>
            <a:endParaRPr lang="cs-CZ" sz="3200" b="1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5780782"/>
            <a:ext cx="103925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Josef</a:t>
            </a:r>
          </a:p>
          <a:p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47864" y="5805264"/>
            <a:ext cx="14742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Kajetán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0032" y="5805264"/>
            <a:ext cx="670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Tyl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6273225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František 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11960" y="6273225"/>
            <a:ext cx="14700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Škroup 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805264"/>
            <a:ext cx="13732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Autoři:</a:t>
            </a:r>
            <a:endParaRPr lang="cs-CZ" sz="3200" b="1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20688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1. 6. 2008 [cit. 2013-08-12].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cs.wikipedia.org/wiki/Soubor:Legioninforest.jpg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2060848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29. 1. 2011 [cit. 2013-08-12].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cs.wikipedia.org/wiki/Soubor:Map_Europe_1923-cs.svg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3501008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302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učitel</cp:lastModifiedBy>
  <cp:revision>17</cp:revision>
  <dcterms:created xsi:type="dcterms:W3CDTF">2013-08-12T06:39:56Z</dcterms:created>
  <dcterms:modified xsi:type="dcterms:W3CDTF">2013-10-23T17:37:19Z</dcterms:modified>
</cp:coreProperties>
</file>