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BF6C5-5DEA-4C6B-A1DF-A5D81763F4A8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5606A6-5ED4-48FC-96EA-CA6A9B2D34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52E80-94AE-4D00-B4F3-D2ADFF29C3A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97342C-CA30-424F-A969-4E42C8F65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F837D-C7C3-4657-9A98-76BBFE466728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60D47-8EF9-495A-A25B-705F516AE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556FA-4612-4285-B119-28CAB60018CE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C8DBC-AE5D-461D-8188-0092B1E7F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1BFA1-DE4E-4EB0-B4B4-793218DF458E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6FB7C-648E-4B83-A3BB-B53570CC2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87FE3-970C-495B-8D7B-66F723BE57FA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517B2B-8CE5-4AEC-8255-61FB8C7F3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768FF-0804-4077-8816-5F16500F0EE0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82F6E-F53D-437E-BDE3-E4D2AF5B2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7A8A-0149-4D66-A3FC-7E12D2405A79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B0CB2-C08F-4A33-90E9-1E005BCD7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68326-E419-4159-9497-859DBEA2569C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2AC8F-788F-48D4-B746-8C67D8EE4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5C259-6D98-4CC3-92D8-47AFAE2D0E31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4EB4B-0342-4A93-A842-1DC002E98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EADA0-E4AB-48B9-8BF3-0F6B3011B0BE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9953C-12B8-4B27-9140-0D075D85D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ADC8B2-7ADE-4FF9-8A7C-D9A86AD4197C}" type="datetimeFigureOut">
              <a:rPr lang="cs-CZ"/>
              <a:pPr>
                <a:defRPr/>
              </a:pPr>
              <a:t>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9CC4E-A79F-4D54-8041-4A1B01739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Czechoslovakia_IV_cs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NÁZEV: VY_52_INOVACE_29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AUTOR: Magdalena Pelcová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OBDOBÍ: 2013 - 14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ROČNÍK: 5.</a:t>
            </a:r>
          </a:p>
          <a:p>
            <a:pPr>
              <a:buFont typeface="Wingdings" pitchFamily="2" charset="2"/>
              <a:buChar char="Ø"/>
            </a:pPr>
            <a:endParaRPr lang="cs-CZ" sz="140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TÉMATICKÝ OKRUH: Lidé a čas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TÉMA: Tvář nového státu</a:t>
            </a:r>
          </a:p>
          <a:p>
            <a:pPr>
              <a:buFont typeface="Wingdings" pitchFamily="2" charset="2"/>
              <a:buChar char="Ø"/>
            </a:pPr>
            <a:endParaRPr lang="cs-CZ" sz="140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latin typeface="Calibri" pitchFamily="34" charset="0"/>
              </a:rPr>
              <a:t>ANOTACE</a:t>
            </a:r>
            <a:r>
              <a:rPr lang="cs-CZ" sz="1400" b="1" smtClean="0">
                <a:latin typeface="Calibri" pitchFamily="34" charset="0"/>
              </a:rPr>
              <a:t>: Materiál je určen k výkladu. Seznamuje se vznikem ČSR. Slouží k zapsání do sešitů, čtení s porozuměním, upevňování získaných informací.</a:t>
            </a:r>
          </a:p>
          <a:p>
            <a:pPr lvl="2">
              <a:buFontTx/>
              <a:buNone/>
            </a:pPr>
            <a:endParaRPr lang="cs-CZ" sz="600" smtClean="0">
              <a:latin typeface="Calibri" pitchFamily="34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b="1" smtClean="0"/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smtClean="0"/>
          </a:p>
        </p:txBody>
      </p:sp>
      <p:pic>
        <p:nvPicPr>
          <p:cNvPr id="13314" name="Picture 4" descr="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13316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718925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Samostatné Československo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468313" y="1484313"/>
            <a:ext cx="17510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- vzniklo</a:t>
            </a:r>
            <a:endParaRPr lang="cs-CZ" sz="3600" b="1" u="sng">
              <a:latin typeface="Franklin Gothic Book" pitchFamily="34" charset="0"/>
            </a:endParaRP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395288" y="2060575"/>
            <a:ext cx="72628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600" b="1">
                <a:latin typeface="Franklin Gothic Book" pitchFamily="34" charset="0"/>
              </a:rPr>
              <a:t>tvořily ho české země, Slovensko a </a:t>
            </a:r>
          </a:p>
          <a:p>
            <a:r>
              <a:rPr lang="cs-CZ" sz="3600" b="1">
                <a:latin typeface="Franklin Gothic Book" pitchFamily="34" charset="0"/>
              </a:rPr>
              <a:t>  Podkarpatská Rus</a:t>
            </a:r>
          </a:p>
        </p:txBody>
      </p:sp>
      <p:pic>
        <p:nvPicPr>
          <p:cNvPr id="13316" name="Picture 4" descr="Soubor:Czechoslovakia IV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390900"/>
            <a:ext cx="762000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339975" y="1484313"/>
            <a:ext cx="29860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Franklin Gothic Book" pitchFamily="34" charset="0"/>
              </a:rPr>
              <a:t>28. října 1918</a:t>
            </a:r>
            <a:endParaRPr lang="cs-CZ" sz="3600">
              <a:latin typeface="Franklin Gothic Book" pitchFamily="34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395288" y="908050"/>
            <a:ext cx="42402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- prezidentem se stal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4716463" y="908050"/>
            <a:ext cx="28051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latin typeface="Franklin Gothic Book" pitchFamily="34" charset="0"/>
              </a:rPr>
              <a:t>T. G. Masaryk</a:t>
            </a:r>
            <a:endParaRPr lang="cs-CZ" sz="3600" u="sng">
              <a:latin typeface="Franklin Gothic Book" pitchFamily="34" charset="0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468313" y="1989138"/>
            <a:ext cx="81772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600" b="1">
                <a:latin typeface="Franklin Gothic Book" pitchFamily="34" charset="0"/>
              </a:rPr>
              <a:t> Československo se stalo </a:t>
            </a:r>
            <a:r>
              <a:rPr lang="cs-CZ" sz="3600" b="1" u="sng">
                <a:latin typeface="Franklin Gothic Book" pitchFamily="34" charset="0"/>
              </a:rPr>
              <a:t>demokratickou</a:t>
            </a:r>
          </a:p>
          <a:p>
            <a:r>
              <a:rPr lang="cs-CZ" sz="3600" b="1">
                <a:latin typeface="Franklin Gothic Book" pitchFamily="34" charset="0"/>
              </a:rPr>
              <a:t>  </a:t>
            </a:r>
            <a:r>
              <a:rPr lang="cs-CZ" sz="3600" b="1" u="sng">
                <a:latin typeface="Franklin Gothic Book" pitchFamily="34" charset="0"/>
              </a:rPr>
              <a:t>republikou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450850" y="3357563"/>
            <a:ext cx="86931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>
                <a:latin typeface="Franklin Gothic Book" pitchFamily="34" charset="0"/>
              </a:rPr>
              <a:t>(=v čele stál prezident a na vládě se podíleli</a:t>
            </a:r>
          </a:p>
          <a:p>
            <a:pPr algn="ctr"/>
            <a:r>
              <a:rPr lang="cs-CZ" sz="3600" b="1">
                <a:latin typeface="Franklin Gothic Book" pitchFamily="34" charset="0"/>
              </a:rPr>
              <a:t>  také volení zástupci občanů)</a:t>
            </a:r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468313" y="5013325"/>
            <a:ext cx="676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- zavedena rovnoprávnost občanů</a:t>
            </a:r>
          </a:p>
        </p:txBody>
      </p:sp>
      <p:pic>
        <p:nvPicPr>
          <p:cNvPr id="15362" name="Picture 2" descr="Soubor:Tomáš Garrigue Masaryk 192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0"/>
            <a:ext cx="8893175" cy="713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9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250825" y="765175"/>
            <a:ext cx="6451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Franklin Gothic Book" pitchFamily="34" charset="0"/>
              </a:rPr>
              <a:t>- </a:t>
            </a:r>
            <a:r>
              <a:rPr lang="cs-CZ" sz="3600" b="1">
                <a:latin typeface="Franklin Gothic Book" pitchFamily="34" charset="0"/>
              </a:rPr>
              <a:t>základem státu se stala </a:t>
            </a:r>
            <a:r>
              <a:rPr lang="cs-CZ" sz="3600" b="1" u="sng">
                <a:latin typeface="Franklin Gothic Book" pitchFamily="34" charset="0"/>
              </a:rPr>
              <a:t>ústava</a:t>
            </a:r>
            <a:endParaRPr lang="cs-CZ" sz="3600" u="sng">
              <a:latin typeface="Franklin Gothic Book" pitchFamily="34" charset="0"/>
            </a:endParaRP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539750" y="1341438"/>
            <a:ext cx="37068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(= soubor zákonů)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250825" y="2133600"/>
            <a:ext cx="76660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3600" b="1">
                <a:latin typeface="Franklin Gothic Book" pitchFamily="34" charset="0"/>
              </a:rPr>
              <a:t> Československo se postupně stávalo </a:t>
            </a:r>
          </a:p>
          <a:p>
            <a:r>
              <a:rPr lang="cs-CZ" sz="3600" b="1">
                <a:latin typeface="Franklin Gothic Book" pitchFamily="34" charset="0"/>
              </a:rPr>
              <a:t> vyspělým průmyslovým státem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250825" y="3500438"/>
            <a:ext cx="55197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- situace dělníků se zlepšila</a:t>
            </a:r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1562100" y="4365625"/>
            <a:ext cx="75819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i="1">
                <a:latin typeface="Franklin Gothic Book" pitchFamily="34" charset="0"/>
              </a:rPr>
              <a:t>(známým průmyslníkem se stal Tomáš</a:t>
            </a:r>
          </a:p>
          <a:p>
            <a:r>
              <a:rPr lang="cs-CZ" sz="3600" b="1" i="1">
                <a:latin typeface="Franklin Gothic Book" pitchFamily="34" charset="0"/>
              </a:rPr>
              <a:t>  Baťa – vyvážel boty do celého světa)</a:t>
            </a:r>
          </a:p>
        </p:txBody>
      </p:sp>
      <p:pic>
        <p:nvPicPr>
          <p:cNvPr id="16390" name="Picture 6" descr="C:\Documents and Settings\a\Local Settings\Temporary Internet Files\Content.IE5\URWUKIBM\MC9003700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797425"/>
            <a:ext cx="1809750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9" descr="C:\Documents and Settings\a\Local Settings\Temporary Internet Files\Content.IE5\HJDUSYEC\MC9002857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996952"/>
            <a:ext cx="1822399" cy="14767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RČs. Mapa hor a ř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700213"/>
            <a:ext cx="8982075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211138" y="476250"/>
            <a:ext cx="89344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Franklin Gothic Book" pitchFamily="34" charset="0"/>
              </a:rPr>
              <a:t>- Československá republika takto existovala</a:t>
            </a:r>
          </a:p>
          <a:p>
            <a:r>
              <a:rPr lang="cs-CZ" sz="3600" b="1">
                <a:latin typeface="Franklin Gothic Book" pitchFamily="34" charset="0"/>
              </a:rPr>
              <a:t>  do roku 1938 – říkáme jí </a:t>
            </a:r>
            <a:r>
              <a:rPr lang="cs-CZ" sz="3600" b="1" u="sng">
                <a:latin typeface="Franklin Gothic Book" pitchFamily="34" charset="0"/>
              </a:rPr>
              <a:t>PRVNÍ RE</a:t>
            </a:r>
            <a:r>
              <a:rPr lang="cs-CZ" sz="3600" b="1" u="sng"/>
              <a:t>P</a:t>
            </a:r>
            <a:r>
              <a:rPr lang="cs-CZ" sz="3600" b="1" u="sng">
                <a:latin typeface="Franklin Gothic Book" pitchFamily="34" charset="0"/>
              </a:rPr>
              <a:t>UBLIKA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539750" y="620713"/>
            <a:ext cx="77041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i="1">
                <a:latin typeface="Franklin Gothic Book" pitchFamily="34" charset="0"/>
              </a:rPr>
              <a:t>Wikipedia: the free encyclopedia</a:t>
            </a:r>
            <a:r>
              <a:rPr lang="en-US">
                <a:latin typeface="Franklin Gothic Book" pitchFamily="34" charset="0"/>
              </a:rPr>
              <a:t> [online]. San Francisco (CA): Wikimedia Foundation, 12. 12. 2011 [cit. 2013-08-13]. Dostupné z: </a:t>
            </a:r>
            <a:r>
              <a:rPr lang="en-US">
                <a:latin typeface="Franklin Gothic Book" pitchFamily="34" charset="0"/>
                <a:hlinkClick r:id="rId2"/>
              </a:rPr>
              <a:t>http://cs.wikipedia.org/wiki/Soubor:Czechoslovakia_IV_cs.png</a:t>
            </a:r>
            <a:r>
              <a:rPr lang="cs-CZ">
                <a:latin typeface="Franklin Gothic Book" pitchFamily="34" charset="0"/>
              </a:rPr>
              <a:t> 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611188" y="1916113"/>
            <a:ext cx="2743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  <a:hlinkClick r:id="rId3"/>
              </a:rPr>
              <a:t>www.microsoft.office.com</a:t>
            </a:r>
            <a:r>
              <a:rPr lang="cs-CZ">
                <a:latin typeface="Franklin Gothic Book" pitchFamily="34" charset="0"/>
              </a:rPr>
              <a:t> </a:t>
            </a:r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611188" y="2708275"/>
            <a:ext cx="8064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V případě, že se jedná o </a:t>
            </a:r>
            <a:r>
              <a:rPr lang="cs-CZ" b="1">
                <a:latin typeface="Franklin Gothic Book" pitchFamily="34" charset="0"/>
              </a:rPr>
              <a:t>volné dílo</a:t>
            </a:r>
            <a:r>
              <a:rPr lang="cs-CZ">
                <a:latin typeface="Franklin Gothic Book" pitchFamily="34" charset="0"/>
              </a:rPr>
              <a:t>, citaci neuvádím, protože doba ochrany majetkových autorských práv u těchto děl již </a:t>
            </a:r>
            <a:r>
              <a:rPr lang="cs-CZ" b="1">
                <a:latin typeface="Franklin Gothic Book" pitchFamily="34" charset="0"/>
              </a:rPr>
              <a:t>vypršela</a:t>
            </a:r>
            <a:r>
              <a:rPr lang="cs-CZ">
                <a:latin typeface="Franklin Gothic Book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</TotalTime>
  <Words>200</Words>
  <Application>Microsoft Office PowerPoint</Application>
  <PresentationFormat>On-screen Show (4:3)</PresentationFormat>
  <Paragraphs>40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6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DUM</cp:lastModifiedBy>
  <cp:revision>12</cp:revision>
  <dcterms:created xsi:type="dcterms:W3CDTF">2013-08-13T16:04:53Z</dcterms:created>
  <dcterms:modified xsi:type="dcterms:W3CDTF">2013-12-07T20:19:03Z</dcterms:modified>
</cp:coreProperties>
</file>