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71" r:id="rId5"/>
    <p:sldId id="472" r:id="rId6"/>
    <p:sldId id="473" r:id="rId7"/>
    <p:sldId id="470" r:id="rId8"/>
    <p:sldId id="474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71"/>
            <p14:sldId id="472"/>
            <p14:sldId id="473"/>
            <p14:sldId id="470"/>
            <p14:sldId id="474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8080"/>
    <a:srgbClr val="FFCC00"/>
    <a:srgbClr val="996600"/>
    <a:srgbClr val="FF6699"/>
    <a:srgbClr val="CC9900"/>
    <a:srgbClr val="FF0066"/>
    <a:srgbClr val="FF6600"/>
    <a:srgbClr val="777777"/>
    <a:srgbClr val="00FFFF"/>
    <a:srgbClr val="CC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60"/>
  </p:normalViewPr>
  <p:slideViewPr>
    <p:cSldViewPr>
      <p:cViewPr varScale="1">
        <p:scale>
          <a:sx n="69" d="100"/>
          <a:sy n="69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34_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AT THE ZOO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9496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34_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775182" y="3935241"/>
          <a:ext cx="274277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AT THE ZOO</a:t>
          </a:r>
          <a:endParaRPr lang="cs-CZ" sz="2500" b="1" kern="1200" dirty="0"/>
        </a:p>
      </dsp:txBody>
      <dsp:txXfrm>
        <a:off x="3807243" y="3967302"/>
        <a:ext cx="2678653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19" Type="http://schemas.openxmlformats.org/officeDocument/2006/relationships/image" Target="../media/image20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19" Type="http://schemas.openxmlformats.org/officeDocument/2006/relationships/image" Target="../media/image20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10.wmf"/><Relationship Id="rId18" Type="http://schemas.openxmlformats.org/officeDocument/2006/relationships/image" Target="../media/image8.wmf"/><Relationship Id="rId3" Type="http://schemas.openxmlformats.org/officeDocument/2006/relationships/image" Target="../media/image6.wmf"/><Relationship Id="rId7" Type="http://schemas.openxmlformats.org/officeDocument/2006/relationships/image" Target="../media/image19.wmf"/><Relationship Id="rId12" Type="http://schemas.openxmlformats.org/officeDocument/2006/relationships/image" Target="../media/image7.wmf"/><Relationship Id="rId17" Type="http://schemas.openxmlformats.org/officeDocument/2006/relationships/image" Target="../media/image13.wmf"/><Relationship Id="rId2" Type="http://schemas.openxmlformats.org/officeDocument/2006/relationships/image" Target="../media/image4.wmf"/><Relationship Id="rId16" Type="http://schemas.openxmlformats.org/officeDocument/2006/relationships/image" Target="../media/image14.wmf"/><Relationship Id="rId20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3.wmf"/><Relationship Id="rId5" Type="http://schemas.openxmlformats.org/officeDocument/2006/relationships/image" Target="../media/image16.wmf"/><Relationship Id="rId15" Type="http://schemas.openxmlformats.org/officeDocument/2006/relationships/image" Target="../media/image17.wmf"/><Relationship Id="rId10" Type="http://schemas.openxmlformats.org/officeDocument/2006/relationships/image" Target="../media/image5.wmf"/><Relationship Id="rId19" Type="http://schemas.openxmlformats.org/officeDocument/2006/relationships/image" Target="../media/image15.wmf"/><Relationship Id="rId4" Type="http://schemas.openxmlformats.org/officeDocument/2006/relationships/image" Target="../media/image12.wmf"/><Relationship Id="rId9" Type="http://schemas.openxmlformats.org/officeDocument/2006/relationships/image" Target="../media/image9.wmf"/><Relationship Id="rId1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1124744"/>
            <a:ext cx="8640960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</a:t>
            </a:r>
            <a:r>
              <a:rPr lang="cs-CZ" sz="2800" b="1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6.5.2013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lion,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tiger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zebra,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giraffe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camel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tortoise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ostrich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polar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bear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elephant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monkey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panda,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crocodile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hippo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     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snake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rhino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parrot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kangaroo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penguin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 názvy zvířat, která žijí v zoologické zahradě.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AT THE ZOO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692696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995936" y="4149080"/>
            <a:ext cx="4320480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AT THE ZOO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644008" y="1556792"/>
            <a:ext cx="3917903" cy="1584176"/>
          </a:xfrm>
          <a:prstGeom prst="cloudCallout">
            <a:avLst>
              <a:gd name="adj1" fmla="val -69616"/>
              <a:gd name="adj2" fmla="val -17809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3041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7" y="476672"/>
            <a:ext cx="1071130" cy="1080120"/>
          </a:xfrm>
          <a:prstGeom prst="rect">
            <a:avLst/>
          </a:prstGeom>
        </p:spPr>
      </p:pic>
      <p:pic>
        <p:nvPicPr>
          <p:cNvPr id="3" name="Obrázek 2" descr="MC900030417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924944"/>
            <a:ext cx="1390236" cy="936104"/>
          </a:xfrm>
          <a:prstGeom prst="rect">
            <a:avLst/>
          </a:prstGeom>
        </p:spPr>
      </p:pic>
      <p:pic>
        <p:nvPicPr>
          <p:cNvPr id="4" name="Obrázek 3" descr="MC90003042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75856" y="4437112"/>
            <a:ext cx="1169138" cy="1728192"/>
          </a:xfrm>
          <a:prstGeom prst="rect">
            <a:avLst/>
          </a:prstGeom>
        </p:spPr>
      </p:pic>
      <p:pic>
        <p:nvPicPr>
          <p:cNvPr id="5" name="Obrázek 4" descr="MC90003046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347864" y="1412776"/>
            <a:ext cx="1318410" cy="1512168"/>
          </a:xfrm>
          <a:prstGeom prst="rect">
            <a:avLst/>
          </a:prstGeom>
        </p:spPr>
      </p:pic>
      <p:pic>
        <p:nvPicPr>
          <p:cNvPr id="7" name="Obrázek 6" descr="MC900111356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11560" y="4869160"/>
            <a:ext cx="1762070" cy="1296144"/>
          </a:xfrm>
          <a:prstGeom prst="rect">
            <a:avLst/>
          </a:prstGeom>
        </p:spPr>
      </p:pic>
      <p:pic>
        <p:nvPicPr>
          <p:cNvPr id="8" name="Obrázek 7" descr="MC90011136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692696"/>
            <a:ext cx="1152128" cy="1013531"/>
          </a:xfrm>
          <a:prstGeom prst="rect">
            <a:avLst/>
          </a:prstGeom>
        </p:spPr>
      </p:pic>
      <p:pic>
        <p:nvPicPr>
          <p:cNvPr id="9" name="Obrázek 8" descr="MC90015033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148064" y="2060848"/>
            <a:ext cx="1584176" cy="800460"/>
          </a:xfrm>
          <a:prstGeom prst="rect">
            <a:avLst/>
          </a:prstGeom>
        </p:spPr>
      </p:pic>
      <p:pic>
        <p:nvPicPr>
          <p:cNvPr id="11" name="Obrázek 10" descr="MC900192267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60232" y="2708920"/>
            <a:ext cx="576064" cy="1078073"/>
          </a:xfrm>
          <a:prstGeom prst="rect">
            <a:avLst/>
          </a:prstGeom>
        </p:spPr>
      </p:pic>
      <p:pic>
        <p:nvPicPr>
          <p:cNvPr id="13" name="Obrázek 12" descr="MC900301302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860032" y="5301208"/>
            <a:ext cx="1019537" cy="1080120"/>
          </a:xfrm>
          <a:prstGeom prst="rect">
            <a:avLst/>
          </a:prstGeom>
        </p:spPr>
      </p:pic>
      <p:pic>
        <p:nvPicPr>
          <p:cNvPr id="14" name="Obrázek 13" descr="MC900324470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6012160" y="5373216"/>
            <a:ext cx="1199444" cy="864096"/>
          </a:xfrm>
          <a:prstGeom prst="rect">
            <a:avLst/>
          </a:prstGeom>
        </p:spPr>
      </p:pic>
      <p:pic>
        <p:nvPicPr>
          <p:cNvPr id="15" name="Obrázek 14" descr="MC900329675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884368" y="3284984"/>
            <a:ext cx="743678" cy="936104"/>
          </a:xfrm>
          <a:prstGeom prst="rect">
            <a:avLst/>
          </a:prstGeom>
        </p:spPr>
      </p:pic>
      <p:pic>
        <p:nvPicPr>
          <p:cNvPr id="16" name="Obrázek 15" descr="MC900338008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2915816" y="332656"/>
            <a:ext cx="1134603" cy="1152128"/>
          </a:xfrm>
          <a:prstGeom prst="rect">
            <a:avLst/>
          </a:prstGeom>
        </p:spPr>
      </p:pic>
      <p:pic>
        <p:nvPicPr>
          <p:cNvPr id="17" name="Obrázek 16" descr="MC900424130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4427984" y="3861048"/>
            <a:ext cx="1512168" cy="1025439"/>
          </a:xfrm>
          <a:prstGeom prst="rect">
            <a:avLst/>
          </a:prstGeom>
        </p:spPr>
      </p:pic>
      <p:pic>
        <p:nvPicPr>
          <p:cNvPr id="18" name="Obrázek 17" descr="MC900424132.WMF"/>
          <p:cNvPicPr>
            <a:picLocks noChangeAspect="1"/>
          </p:cNvPicPr>
          <p:nvPr/>
        </p:nvPicPr>
        <p:blipFill>
          <a:blip r:embed="rId15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>
            <a:off x="2051720" y="4509120"/>
            <a:ext cx="792088" cy="864359"/>
          </a:xfrm>
          <a:prstGeom prst="rect">
            <a:avLst/>
          </a:prstGeom>
        </p:spPr>
      </p:pic>
      <p:pic>
        <p:nvPicPr>
          <p:cNvPr id="19" name="Obrázek 18" descr="MC900424136.WMF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380312" y="836712"/>
            <a:ext cx="1295785" cy="1512168"/>
          </a:xfrm>
          <a:prstGeom prst="rect">
            <a:avLst/>
          </a:prstGeom>
        </p:spPr>
      </p:pic>
      <p:pic>
        <p:nvPicPr>
          <p:cNvPr id="20" name="Obrázek 19" descr="MC900424726.WMF"/>
          <p:cNvPicPr>
            <a:picLocks noChangeAspect="1"/>
          </p:cNvPicPr>
          <p:nvPr/>
        </p:nvPicPr>
        <p:blipFill>
          <a:blip r:embed="rId17" cstate="print">
            <a:lum contrast="-10000"/>
          </a:blip>
          <a:stretch>
            <a:fillRect/>
          </a:stretch>
        </p:blipFill>
        <p:spPr>
          <a:xfrm>
            <a:off x="2339752" y="3284984"/>
            <a:ext cx="1532742" cy="864096"/>
          </a:xfrm>
          <a:prstGeom prst="rect">
            <a:avLst/>
          </a:prstGeom>
        </p:spPr>
      </p:pic>
      <p:pic>
        <p:nvPicPr>
          <p:cNvPr id="21" name="Obrázek 20" descr="MC900428373.WMF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7380312" y="4725144"/>
            <a:ext cx="1069833" cy="1152128"/>
          </a:xfrm>
          <a:prstGeom prst="rect">
            <a:avLst/>
          </a:prstGeom>
        </p:spPr>
      </p:pic>
      <p:pic>
        <p:nvPicPr>
          <p:cNvPr id="23" name="Obrázek 22" descr="MC900441417.WMF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1691680" y="2060848"/>
            <a:ext cx="1152128" cy="652072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7020272" y="4221088"/>
            <a:ext cx="2123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PENGUIN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26064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CAMEL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20272" y="227687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MONKEY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15816" y="278092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AN OSTRICH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184482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CROCODILE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1520" y="26064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POLAR BEAR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1700808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TORTOISE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83968" y="350100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</a:t>
            </a:r>
            <a:r>
              <a:rPr lang="cs-CZ" sz="2400" b="1" smtClean="0">
                <a:solidFill>
                  <a:srgbClr val="FF0066"/>
                </a:solidFill>
                <a:latin typeface="Comic Sans MS" pitchFamily="66" charset="0"/>
              </a:rPr>
              <a:t>TIGER 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371703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PARROT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572272" y="9891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ZEBRA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59824" y="5949280"/>
            <a:ext cx="1404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LION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96136" y="61653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SNAKE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67544" y="37890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HIPPO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339752" y="400506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RHINO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915816" y="609329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GIRAFFE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19672" y="530120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PANDA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3528" y="609329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 KANGAROO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355976" y="4941168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latin typeface="Comic Sans MS" pitchFamily="66" charset="0"/>
              </a:rPr>
              <a:t>AN ELEPHANT</a:t>
            </a:r>
            <a:endParaRPr lang="cs-CZ" sz="2400" b="1" dirty="0">
              <a:solidFill>
                <a:srgbClr val="FF0066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3041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028384" y="4797152"/>
            <a:ext cx="571270" cy="576064"/>
          </a:xfrm>
          <a:prstGeom prst="rect">
            <a:avLst/>
          </a:prstGeom>
        </p:spPr>
      </p:pic>
      <p:pic>
        <p:nvPicPr>
          <p:cNvPr id="3" name="Obrázek 2" descr="MC900030417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933056"/>
            <a:ext cx="936104" cy="630318"/>
          </a:xfrm>
          <a:prstGeom prst="rect">
            <a:avLst/>
          </a:prstGeom>
        </p:spPr>
      </p:pic>
      <p:pic>
        <p:nvPicPr>
          <p:cNvPr id="4" name="Obrázek 3" descr="MC900030420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flipH="1">
            <a:off x="323528" y="5661248"/>
            <a:ext cx="536139" cy="1008112"/>
          </a:xfrm>
          <a:prstGeom prst="rect">
            <a:avLst/>
          </a:prstGeom>
        </p:spPr>
      </p:pic>
      <p:pic>
        <p:nvPicPr>
          <p:cNvPr id="5" name="Obrázek 4" descr="MC900030463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620688"/>
            <a:ext cx="792088" cy="908496"/>
          </a:xfrm>
          <a:prstGeom prst="rect">
            <a:avLst/>
          </a:prstGeom>
        </p:spPr>
      </p:pic>
      <p:pic>
        <p:nvPicPr>
          <p:cNvPr id="7" name="Obrázek 6" descr="MC900111356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100392" y="6093296"/>
            <a:ext cx="783143" cy="576064"/>
          </a:xfrm>
          <a:prstGeom prst="rect">
            <a:avLst/>
          </a:prstGeom>
        </p:spPr>
      </p:pic>
      <p:pic>
        <p:nvPicPr>
          <p:cNvPr id="8" name="Obrázek 7" descr="MC90011136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028384" y="5445224"/>
            <a:ext cx="720080" cy="576064"/>
          </a:xfrm>
          <a:prstGeom prst="rect">
            <a:avLst/>
          </a:prstGeom>
        </p:spPr>
      </p:pic>
      <p:pic>
        <p:nvPicPr>
          <p:cNvPr id="9" name="Obrázek 8" descr="MC900150337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812360" y="1628800"/>
            <a:ext cx="1080120" cy="545768"/>
          </a:xfrm>
          <a:prstGeom prst="rect">
            <a:avLst/>
          </a:prstGeom>
        </p:spPr>
      </p:pic>
      <p:pic>
        <p:nvPicPr>
          <p:cNvPr id="11" name="Obrázek 10" descr="MC900192267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 flipH="1">
            <a:off x="755576" y="5301208"/>
            <a:ext cx="432048" cy="648072"/>
          </a:xfrm>
          <a:prstGeom prst="rect">
            <a:avLst/>
          </a:prstGeom>
        </p:spPr>
      </p:pic>
      <p:pic>
        <p:nvPicPr>
          <p:cNvPr id="13" name="Obrázek 12" descr="MC900301302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95536" y="1772816"/>
            <a:ext cx="679691" cy="720080"/>
          </a:xfrm>
          <a:prstGeom prst="rect">
            <a:avLst/>
          </a:prstGeom>
        </p:spPr>
      </p:pic>
      <p:pic>
        <p:nvPicPr>
          <p:cNvPr id="14" name="Obrázek 13" descr="MC900324470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100392" y="2852936"/>
            <a:ext cx="576067" cy="504056"/>
          </a:xfrm>
          <a:prstGeom prst="rect">
            <a:avLst/>
          </a:prstGeom>
        </p:spPr>
      </p:pic>
      <p:pic>
        <p:nvPicPr>
          <p:cNvPr id="15" name="Obrázek 14" descr="MC900329675.WMF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8172400" y="4221088"/>
            <a:ext cx="457648" cy="576064"/>
          </a:xfrm>
          <a:prstGeom prst="rect">
            <a:avLst/>
          </a:prstGeom>
        </p:spPr>
      </p:pic>
      <p:pic>
        <p:nvPicPr>
          <p:cNvPr id="16" name="Obrázek 15" descr="MC900338008.WMF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395536" y="4581128"/>
            <a:ext cx="780040" cy="792088"/>
          </a:xfrm>
          <a:prstGeom prst="rect">
            <a:avLst/>
          </a:prstGeom>
        </p:spPr>
      </p:pic>
      <p:pic>
        <p:nvPicPr>
          <p:cNvPr id="17" name="Obrázek 16" descr="MC900424130.WMF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323528" y="3212976"/>
            <a:ext cx="864096" cy="585965"/>
          </a:xfrm>
          <a:prstGeom prst="rect">
            <a:avLst/>
          </a:prstGeom>
        </p:spPr>
      </p:pic>
      <p:pic>
        <p:nvPicPr>
          <p:cNvPr id="18" name="Obrázek 17" descr="MC900424132.WMF"/>
          <p:cNvPicPr>
            <a:picLocks noChangeAspect="1"/>
          </p:cNvPicPr>
          <p:nvPr/>
        </p:nvPicPr>
        <p:blipFill>
          <a:blip r:embed="rId15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tretch>
            <a:fillRect/>
          </a:stretch>
        </p:blipFill>
        <p:spPr>
          <a:xfrm flipH="1">
            <a:off x="395536" y="2564904"/>
            <a:ext cx="630251" cy="648072"/>
          </a:xfrm>
          <a:prstGeom prst="rect">
            <a:avLst/>
          </a:prstGeom>
        </p:spPr>
      </p:pic>
      <p:pic>
        <p:nvPicPr>
          <p:cNvPr id="19" name="Obrázek 18" descr="MC900424136.WMF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8028384" y="188640"/>
            <a:ext cx="576064" cy="672260"/>
          </a:xfrm>
          <a:prstGeom prst="rect">
            <a:avLst/>
          </a:prstGeom>
        </p:spPr>
      </p:pic>
      <p:pic>
        <p:nvPicPr>
          <p:cNvPr id="20" name="Obrázek 19" descr="MC900424726.WMF"/>
          <p:cNvPicPr>
            <a:picLocks noChangeAspect="1"/>
          </p:cNvPicPr>
          <p:nvPr/>
        </p:nvPicPr>
        <p:blipFill>
          <a:blip r:embed="rId17" cstate="print">
            <a:lum contrast="-10000"/>
          </a:blip>
          <a:stretch>
            <a:fillRect/>
          </a:stretch>
        </p:blipFill>
        <p:spPr>
          <a:xfrm>
            <a:off x="7884368" y="980728"/>
            <a:ext cx="936104" cy="527736"/>
          </a:xfrm>
          <a:prstGeom prst="rect">
            <a:avLst/>
          </a:prstGeom>
        </p:spPr>
      </p:pic>
      <p:pic>
        <p:nvPicPr>
          <p:cNvPr id="21" name="Obrázek 20" descr="MC900428373.WMF"/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8172400" y="3501008"/>
            <a:ext cx="534916" cy="576064"/>
          </a:xfrm>
          <a:prstGeom prst="rect">
            <a:avLst/>
          </a:prstGeom>
        </p:spPr>
      </p:pic>
      <p:pic>
        <p:nvPicPr>
          <p:cNvPr id="23" name="Obrázek 22" descr="MC900441417.WMF"/>
          <p:cNvPicPr>
            <a:picLocks noChangeAspect="1"/>
          </p:cNvPicPr>
          <p:nvPr/>
        </p:nvPicPr>
        <p:blipFill>
          <a:blip r:embed="rId19" cstate="print"/>
          <a:stretch>
            <a:fillRect/>
          </a:stretch>
        </p:blipFill>
        <p:spPr>
          <a:xfrm>
            <a:off x="7956376" y="2276872"/>
            <a:ext cx="792088" cy="448299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3707904" y="908720"/>
            <a:ext cx="212372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PENGUIN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908720"/>
            <a:ext cx="158417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CAMEL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23928" y="908720"/>
            <a:ext cx="187220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MONKEY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707904" y="908720"/>
            <a:ext cx="230425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 OSTRICH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35896" y="836712"/>
            <a:ext cx="237626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CROCODILE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908720"/>
            <a:ext cx="252028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POLAR BEAR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563888" y="980728"/>
            <a:ext cx="237626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TORTOISE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283968" y="980728"/>
            <a:ext cx="158417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TIGER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908720"/>
            <a:ext cx="1872208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PARROT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908720"/>
            <a:ext cx="158417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ZEBRA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283968" y="908720"/>
            <a:ext cx="136815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LION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11960" y="836712"/>
            <a:ext cx="172819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SNAKE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67944" y="908720"/>
            <a:ext cx="158417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HIPPO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67944" y="908720"/>
            <a:ext cx="180020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RHINO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851920" y="908720"/>
            <a:ext cx="1944216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GIRAFFE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139952" y="908720"/>
            <a:ext cx="172819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PANDA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635896" y="908720"/>
            <a:ext cx="2376264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 KANGAROO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563888" y="908720"/>
            <a:ext cx="2520280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 ELEPHANT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2" name="Mrak 41"/>
          <p:cNvSpPr/>
          <p:nvPr/>
        </p:nvSpPr>
        <p:spPr>
          <a:xfrm>
            <a:off x="3707904" y="260648"/>
            <a:ext cx="2304256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512" y="4005064"/>
          <a:ext cx="2880318" cy="266429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131840" y="4005064"/>
          <a:ext cx="2880318" cy="2664297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084168" y="4005064"/>
          <a:ext cx="2880318" cy="266429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960106"/>
                <a:gridCol w="960106"/>
                <a:gridCol w="960106"/>
              </a:tblGrid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53" name="Skupina 52"/>
          <p:cNvGrpSpPr/>
          <p:nvPr/>
        </p:nvGrpSpPr>
        <p:grpSpPr>
          <a:xfrm>
            <a:off x="251520" y="4077072"/>
            <a:ext cx="2743846" cy="2543515"/>
            <a:chOff x="251520" y="3861048"/>
            <a:chExt cx="2743846" cy="2543515"/>
          </a:xfrm>
        </p:grpSpPr>
        <p:pic>
          <p:nvPicPr>
            <p:cNvPr id="7" name="Obrázek 6" descr="MC900030417.WMF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51520" y="3933056"/>
              <a:ext cx="792088" cy="533346"/>
            </a:xfrm>
            <a:prstGeom prst="rect">
              <a:avLst/>
            </a:prstGeom>
          </p:spPr>
        </p:pic>
        <p:pic>
          <p:nvPicPr>
            <p:cNvPr id="9" name="Obrázek 8" descr="MC900030463.WMF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23528" y="5661248"/>
              <a:ext cx="648072" cy="743315"/>
            </a:xfrm>
            <a:prstGeom prst="rect">
              <a:avLst/>
            </a:prstGeom>
          </p:spPr>
        </p:pic>
        <p:pic>
          <p:nvPicPr>
            <p:cNvPr id="13" name="Obrázek 12" descr="MC900324470.WMF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195736" y="5733256"/>
              <a:ext cx="799630" cy="576064"/>
            </a:xfrm>
            <a:prstGeom prst="rect">
              <a:avLst/>
            </a:prstGeom>
          </p:spPr>
        </p:pic>
        <p:pic>
          <p:nvPicPr>
            <p:cNvPr id="17" name="Obrázek 16" descr="MC900424132.WMF"/>
            <p:cNvPicPr>
              <a:picLocks noChangeAspect="1"/>
            </p:cNvPicPr>
            <p:nvPr/>
          </p:nvPicPr>
          <p:blipFill>
            <a:blip r:embed="rId5" cstate="print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>
              <a:off x="1331640" y="4797152"/>
              <a:ext cx="527898" cy="576064"/>
            </a:xfrm>
            <a:prstGeom prst="rect">
              <a:avLst/>
            </a:prstGeom>
          </p:spPr>
        </p:pic>
        <p:pic>
          <p:nvPicPr>
            <p:cNvPr id="19" name="Obrázek 18" descr="MC900424726.WMF"/>
            <p:cNvPicPr>
              <a:picLocks noChangeAspect="1"/>
            </p:cNvPicPr>
            <p:nvPr/>
          </p:nvPicPr>
          <p:blipFill>
            <a:blip r:embed="rId6" cstate="print">
              <a:lum contrast="-10000"/>
            </a:blip>
            <a:stretch>
              <a:fillRect/>
            </a:stretch>
          </p:blipFill>
          <p:spPr>
            <a:xfrm>
              <a:off x="2195736" y="5013176"/>
              <a:ext cx="792088" cy="446546"/>
            </a:xfrm>
            <a:prstGeom prst="rect">
              <a:avLst/>
            </a:prstGeom>
          </p:spPr>
        </p:pic>
        <p:pic>
          <p:nvPicPr>
            <p:cNvPr id="20" name="Obrázek 19" descr="MC900428373.WMF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267744" y="3861048"/>
              <a:ext cx="601781" cy="648072"/>
            </a:xfrm>
            <a:prstGeom prst="rect">
              <a:avLst/>
            </a:prstGeom>
          </p:spPr>
        </p:pic>
        <p:pic>
          <p:nvPicPr>
            <p:cNvPr id="21" name="Obrázek 20" descr="MC900441417.WMF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87624" y="5805264"/>
              <a:ext cx="763374" cy="432048"/>
            </a:xfrm>
            <a:prstGeom prst="rect">
              <a:avLst/>
            </a:prstGeom>
          </p:spPr>
        </p:pic>
        <p:pic>
          <p:nvPicPr>
            <p:cNvPr id="23" name="Obrázek 22" descr="MC900150337.WMF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87624" y="4149080"/>
              <a:ext cx="855058" cy="432048"/>
            </a:xfrm>
            <a:prstGeom prst="rect">
              <a:avLst/>
            </a:prstGeom>
          </p:spPr>
        </p:pic>
        <p:pic>
          <p:nvPicPr>
            <p:cNvPr id="29" name="Obrázek 28" descr="MC900030420.WMF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 flipH="1">
              <a:off x="251520" y="4725144"/>
              <a:ext cx="688281" cy="792088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6228184" y="4077072"/>
            <a:ext cx="2664296" cy="2520280"/>
            <a:chOff x="6156176" y="3861048"/>
            <a:chExt cx="2664296" cy="2520280"/>
          </a:xfrm>
        </p:grpSpPr>
        <p:pic>
          <p:nvPicPr>
            <p:cNvPr id="6" name="Obrázek 5" descr="MC900030415.WMF"/>
            <p:cNvPicPr>
              <a:picLocks noChangeAspect="1"/>
            </p:cNvPicPr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7164288" y="5661248"/>
              <a:ext cx="642678" cy="648072"/>
            </a:xfrm>
            <a:prstGeom prst="rect">
              <a:avLst/>
            </a:prstGeom>
          </p:spPr>
        </p:pic>
        <p:pic>
          <p:nvPicPr>
            <p:cNvPr id="8" name="Obrázek 7" descr="MC900030420.WMF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244408" y="5589240"/>
              <a:ext cx="535855" cy="792088"/>
            </a:xfrm>
            <a:prstGeom prst="rect">
              <a:avLst/>
            </a:prstGeom>
          </p:spPr>
        </p:pic>
        <p:pic>
          <p:nvPicPr>
            <p:cNvPr id="10" name="Obrázek 9" descr="MC900111356.WMF"/>
            <p:cNvPicPr>
              <a:picLocks noChangeAspect="1"/>
            </p:cNvPicPr>
            <p:nvPr/>
          </p:nvPicPr>
          <p:blipFill>
            <a:blip r:embed="rId12" cstate="print"/>
            <a:stretch>
              <a:fillRect/>
            </a:stretch>
          </p:blipFill>
          <p:spPr>
            <a:xfrm flipH="1">
              <a:off x="6156176" y="5661248"/>
              <a:ext cx="821274" cy="720080"/>
            </a:xfrm>
            <a:prstGeom prst="rect">
              <a:avLst/>
            </a:prstGeom>
          </p:spPr>
        </p:pic>
        <p:pic>
          <p:nvPicPr>
            <p:cNvPr id="11" name="Obrázek 10" descr="MC900192267.WMF"/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 flipH="1">
              <a:off x="7236296" y="3861048"/>
              <a:ext cx="576065" cy="736547"/>
            </a:xfrm>
            <a:prstGeom prst="rect">
              <a:avLst/>
            </a:prstGeom>
          </p:spPr>
        </p:pic>
        <p:pic>
          <p:nvPicPr>
            <p:cNvPr id="12" name="Obrázek 11" descr="MC900301302.WMF"/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7236296" y="4797152"/>
              <a:ext cx="611722" cy="648072"/>
            </a:xfrm>
            <a:prstGeom prst="rect">
              <a:avLst/>
            </a:prstGeom>
          </p:spPr>
        </p:pic>
        <p:pic>
          <p:nvPicPr>
            <p:cNvPr id="18" name="Obrázek 17" descr="MC900424136.WMF"/>
            <p:cNvPicPr>
              <a:picLocks noChangeAspect="1"/>
            </p:cNvPicPr>
            <p:nvPr/>
          </p:nvPicPr>
          <p:blipFill>
            <a:blip r:embed="rId15" cstate="print">
              <a:lum contrast="10000"/>
            </a:blip>
            <a:stretch>
              <a:fillRect/>
            </a:stretch>
          </p:blipFill>
          <p:spPr>
            <a:xfrm>
              <a:off x="8100392" y="4653136"/>
              <a:ext cx="720080" cy="840325"/>
            </a:xfrm>
            <a:prstGeom prst="rect">
              <a:avLst/>
            </a:prstGeom>
          </p:spPr>
        </p:pic>
        <p:pic>
          <p:nvPicPr>
            <p:cNvPr id="24" name="Obrázek 23" descr="MC900428373.WMF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 flipH="1">
              <a:off x="6228184" y="3933056"/>
              <a:ext cx="694363" cy="648072"/>
            </a:xfrm>
            <a:prstGeom prst="rect">
              <a:avLst/>
            </a:prstGeom>
          </p:spPr>
        </p:pic>
        <p:pic>
          <p:nvPicPr>
            <p:cNvPr id="25" name="Obrázek 24" descr="MC900338008.WMF"/>
            <p:cNvPicPr>
              <a:picLocks noChangeAspect="1"/>
            </p:cNvPicPr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6228184" y="4797152"/>
              <a:ext cx="648072" cy="658082"/>
            </a:xfrm>
            <a:prstGeom prst="rect">
              <a:avLst/>
            </a:prstGeom>
          </p:spPr>
        </p:pic>
        <p:pic>
          <p:nvPicPr>
            <p:cNvPr id="30" name="Obrázek 29" descr="MC900329675.WMF"/>
            <p:cNvPicPr>
              <a:picLocks noChangeAspect="1"/>
            </p:cNvPicPr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8244408" y="3933056"/>
              <a:ext cx="514854" cy="648072"/>
            </a:xfrm>
            <a:prstGeom prst="rect">
              <a:avLst/>
            </a:prstGeom>
          </p:spPr>
        </p:pic>
      </p:grpSp>
      <p:grpSp>
        <p:nvGrpSpPr>
          <p:cNvPr id="54" name="Skupina 53"/>
          <p:cNvGrpSpPr/>
          <p:nvPr/>
        </p:nvGrpSpPr>
        <p:grpSpPr>
          <a:xfrm>
            <a:off x="3131840" y="4077072"/>
            <a:ext cx="2808312" cy="2568517"/>
            <a:chOff x="3131840" y="3861048"/>
            <a:chExt cx="2808312" cy="2568517"/>
          </a:xfrm>
        </p:grpSpPr>
        <p:pic>
          <p:nvPicPr>
            <p:cNvPr id="5" name="Obrázek 4" descr="MC900111366.WMF"/>
            <p:cNvPicPr>
              <a:picLocks noChangeAspect="1"/>
            </p:cNvPicPr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4211960" y="3933056"/>
              <a:ext cx="736694" cy="648072"/>
            </a:xfrm>
            <a:prstGeom prst="rect">
              <a:avLst/>
            </a:prstGeom>
          </p:spPr>
        </p:pic>
        <p:pic>
          <p:nvPicPr>
            <p:cNvPr id="14" name="Obrázek 13" descr="MC900329675.WMF"/>
            <p:cNvPicPr>
              <a:picLocks noChangeAspect="1"/>
            </p:cNvPicPr>
            <p:nvPr/>
          </p:nvPicPr>
          <p:blipFill>
            <a:blip r:embed="rId17" cstate="print"/>
            <a:stretch>
              <a:fillRect/>
            </a:stretch>
          </p:blipFill>
          <p:spPr>
            <a:xfrm>
              <a:off x="4355976" y="5661248"/>
              <a:ext cx="514854" cy="648072"/>
            </a:xfrm>
            <a:prstGeom prst="rect">
              <a:avLst/>
            </a:prstGeom>
          </p:spPr>
        </p:pic>
        <p:pic>
          <p:nvPicPr>
            <p:cNvPr id="15" name="Obrázek 14" descr="MC900338008.WMF"/>
            <p:cNvPicPr>
              <a:picLocks noChangeAspect="1"/>
            </p:cNvPicPr>
            <p:nvPr/>
          </p:nvPicPr>
          <p:blipFill>
            <a:blip r:embed="rId16" cstate="print"/>
            <a:stretch>
              <a:fillRect/>
            </a:stretch>
          </p:blipFill>
          <p:spPr>
            <a:xfrm>
              <a:off x="3275856" y="4797152"/>
              <a:ext cx="648072" cy="658082"/>
            </a:xfrm>
            <a:prstGeom prst="rect">
              <a:avLst/>
            </a:prstGeom>
          </p:spPr>
        </p:pic>
        <p:pic>
          <p:nvPicPr>
            <p:cNvPr id="16" name="Obrázek 15" descr="MC900424130.WMF"/>
            <p:cNvPicPr>
              <a:picLocks noChangeAspect="1"/>
            </p:cNvPicPr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5076056" y="4797152"/>
              <a:ext cx="864096" cy="585965"/>
            </a:xfrm>
            <a:prstGeom prst="rect">
              <a:avLst/>
            </a:prstGeom>
          </p:spPr>
        </p:pic>
        <p:pic>
          <p:nvPicPr>
            <p:cNvPr id="26" name="Obrázek 25" descr="MC900150337.WMF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4139952" y="5013176"/>
              <a:ext cx="855058" cy="432048"/>
            </a:xfrm>
            <a:prstGeom prst="rect">
              <a:avLst/>
            </a:prstGeom>
          </p:spPr>
        </p:pic>
        <p:pic>
          <p:nvPicPr>
            <p:cNvPr id="27" name="Obrázek 26" descr="MC900424132.WMF"/>
            <p:cNvPicPr>
              <a:picLocks noChangeAspect="1"/>
            </p:cNvPicPr>
            <p:nvPr/>
          </p:nvPicPr>
          <p:blipFill>
            <a:blip r:embed="rId5" cstate="print">
              <a:duotone>
                <a:prstClr val="black"/>
                <a:srgbClr val="D9C3A5">
                  <a:tint val="50000"/>
                  <a:satMod val="180000"/>
                </a:srgbClr>
              </a:duotone>
            </a:blip>
            <a:stretch>
              <a:fillRect/>
            </a:stretch>
          </p:blipFill>
          <p:spPr>
            <a:xfrm>
              <a:off x="5364088" y="5733256"/>
              <a:ext cx="527898" cy="576064"/>
            </a:xfrm>
            <a:prstGeom prst="rect">
              <a:avLst/>
            </a:prstGeom>
          </p:spPr>
        </p:pic>
        <p:pic>
          <p:nvPicPr>
            <p:cNvPr id="28" name="Obrázek 27" descr="MC900111356.WMF"/>
            <p:cNvPicPr>
              <a:picLocks noChangeAspect="1"/>
            </p:cNvPicPr>
            <p:nvPr/>
          </p:nvPicPr>
          <p:blipFill>
            <a:blip r:embed="rId12" cstate="print"/>
            <a:stretch>
              <a:fillRect/>
            </a:stretch>
          </p:blipFill>
          <p:spPr>
            <a:xfrm flipH="1">
              <a:off x="3131840" y="3861048"/>
              <a:ext cx="821274" cy="720080"/>
            </a:xfrm>
            <a:prstGeom prst="rect">
              <a:avLst/>
            </a:prstGeom>
          </p:spPr>
        </p:pic>
        <p:pic>
          <p:nvPicPr>
            <p:cNvPr id="31" name="Obrázek 30" descr="MC900441417.WMF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148064" y="4077072"/>
              <a:ext cx="763374" cy="432048"/>
            </a:xfrm>
            <a:prstGeom prst="rect">
              <a:avLst/>
            </a:prstGeom>
          </p:spPr>
        </p:pic>
        <p:pic>
          <p:nvPicPr>
            <p:cNvPr id="32" name="Obrázek 31" descr="MC900424136.WMF"/>
            <p:cNvPicPr>
              <a:picLocks noChangeAspect="1"/>
            </p:cNvPicPr>
            <p:nvPr/>
          </p:nvPicPr>
          <p:blipFill>
            <a:blip r:embed="rId15" cstate="print">
              <a:lum contrast="10000"/>
            </a:blip>
            <a:stretch>
              <a:fillRect/>
            </a:stretch>
          </p:blipFill>
          <p:spPr>
            <a:xfrm flipH="1">
              <a:off x="3275856" y="5589240"/>
              <a:ext cx="792088" cy="840325"/>
            </a:xfrm>
            <a:prstGeom prst="rect">
              <a:avLst/>
            </a:prstGeom>
          </p:spPr>
        </p:pic>
      </p:grpSp>
      <p:sp>
        <p:nvSpPr>
          <p:cNvPr id="33" name="Obláček 32"/>
          <p:cNvSpPr/>
          <p:nvPr/>
        </p:nvSpPr>
        <p:spPr>
          <a:xfrm>
            <a:off x="2267744" y="188640"/>
            <a:ext cx="4032448" cy="720080"/>
          </a:xfrm>
          <a:prstGeom prst="cloudCallout">
            <a:avLst>
              <a:gd name="adj1" fmla="val -71226"/>
              <a:gd name="adj2" fmla="val 2360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PLAY BINGO.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4" name="Obrázek 33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88640"/>
            <a:ext cx="1188757" cy="1368151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2555776" y="2060848"/>
            <a:ext cx="1944216" cy="578882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PANDA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79512" y="1412776"/>
            <a:ext cx="2952328" cy="578882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CROCODILE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203848" y="1412776"/>
            <a:ext cx="1800200" cy="578882"/>
          </a:xfrm>
          <a:prstGeom prst="roundRect">
            <a:avLst/>
          </a:prstGeom>
          <a:solidFill>
            <a:srgbClr val="CC99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HIPPO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796136" y="3356992"/>
            <a:ext cx="3168352" cy="578882"/>
          </a:xfrm>
          <a:prstGeom prst="roundRect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POLAR BEAR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79512" y="2708920"/>
            <a:ext cx="2880320" cy="578882"/>
          </a:xfrm>
          <a:prstGeom prst="roundRect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KANGAROO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131840" y="2708920"/>
            <a:ext cx="2664296" cy="578882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TORTOISE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076056" y="1412776"/>
            <a:ext cx="2160240" cy="578882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PARROT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572000" y="2060848"/>
            <a:ext cx="2376264" cy="578882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PENGUIN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372200" y="188640"/>
            <a:ext cx="1872208" cy="578882"/>
          </a:xfrm>
          <a:prstGeom prst="roundRect">
            <a:avLst/>
          </a:prstGeom>
          <a:solidFill>
            <a:srgbClr val="80808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ZEBRA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79512" y="2060848"/>
            <a:ext cx="2304256" cy="578882"/>
          </a:xfrm>
          <a:prstGeom prst="round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GIRAFFE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020272" y="2060848"/>
            <a:ext cx="1944216" cy="578882"/>
          </a:xfrm>
          <a:prstGeom prst="roundRect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RHINO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04248" y="764704"/>
            <a:ext cx="2016224" cy="578882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TIGER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308304" y="1412776"/>
            <a:ext cx="1656184" cy="578882"/>
          </a:xfrm>
          <a:prstGeom prst="round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LION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79512" y="3356992"/>
            <a:ext cx="3024336" cy="578882"/>
          </a:xfrm>
          <a:prstGeom prst="roundRect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 ELEPHANT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275856" y="3356992"/>
            <a:ext cx="2376264" cy="578882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MONKEY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40152" y="2708920"/>
            <a:ext cx="2771800" cy="578882"/>
          </a:xfrm>
          <a:prstGeom prst="round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AN OSTRICH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555776" y="764704"/>
            <a:ext cx="2123728" cy="578882"/>
          </a:xfrm>
          <a:prstGeom prst="roundRect">
            <a:avLst/>
          </a:prstGeom>
          <a:solidFill>
            <a:srgbClr val="FFCC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CAMEL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788024" y="764704"/>
            <a:ext cx="1907704" cy="578882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Comic Sans MS" pitchFamily="66" charset="0"/>
              </a:rPr>
              <a:t>A SNAKE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allAtOnce" animBg="1"/>
      <p:bldP spid="36" grpId="0" build="allAtOnce" animBg="1"/>
      <p:bldP spid="37" grpId="0" build="allAtOnce" animBg="1"/>
      <p:bldP spid="38" grpId="0" build="allAtOnce" animBg="1"/>
      <p:bldP spid="39" grpId="0" build="allAtOnce" animBg="1"/>
      <p:bldP spid="40" grpId="0" build="allAtOnce" animBg="1"/>
      <p:bldP spid="41" grpId="0" build="allAtOnce" animBg="1"/>
      <p:bldP spid="42" grpId="0" build="allAtOnce" animBg="1"/>
      <p:bldP spid="43" grpId="0" build="allAtOnce" animBg="1"/>
      <p:bldP spid="44" grpId="0" build="allAtOnce" animBg="1"/>
      <p:bldP spid="45" grpId="0" build="allAtOnce" animBg="1"/>
      <p:bldP spid="46" grpId="0" build="allAtOnce" animBg="1"/>
      <p:bldP spid="47" grpId="0" build="allAtOnce" animBg="1"/>
      <p:bldP spid="48" grpId="0" build="allAtOnce" animBg="1"/>
      <p:bldP spid="49" grpId="0" build="allAtOnce" animBg="1"/>
      <p:bldP spid="50" grpId="0" build="allAtOnce" animBg="1"/>
      <p:bldP spid="51" grpId="0" build="allAtOnce" animBg="1"/>
      <p:bldP spid="52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419872" y="260648"/>
            <a:ext cx="3600400" cy="936104"/>
          </a:xfrm>
          <a:prstGeom prst="cloudCallout">
            <a:avLst>
              <a:gd name="adj1" fmla="val -71924"/>
              <a:gd name="adj2" fmla="val 40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FILL IN.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88640"/>
            <a:ext cx="1188757" cy="1368151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1628800"/>
          <a:ext cx="8640959" cy="487857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29449"/>
                <a:gridCol w="1783944"/>
                <a:gridCol w="2123626"/>
                <a:gridCol w="1903940"/>
              </a:tblGrid>
              <a:tr h="529812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P_ _ _ R  B_ _ R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LEDNÍ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MEDVĚD</a:t>
                      </a:r>
                      <a:endParaRPr lang="cs-CZ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Z _ _ _ 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ZEBRA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_ _ _ _ _ H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PŠTROS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 _ _ 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LEV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 _ _ _ _ _ _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SLON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 _ _ _ 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NOSOROŽEC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 _ _ _ _ _ 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ŽIRAFA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 _ _ _ 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PANDA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 _ _ _ _ _ _ _ 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KROKODÝL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 _ _ _ 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HROCH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_ _ _ _ _ _ 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KLOKAN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 _ _ _ 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HAD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 _ _ _ _ 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PAPOUŠEK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 _ _ _ _ 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OPICE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 _ _ _ _ _ N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TUČŇÁK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 _ _ _ 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VELBLOUD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 _ _ _ _ _ _ 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ŽELVA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 _ _ _ R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TYGR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131840" y="260648"/>
            <a:ext cx="3600400" cy="936104"/>
          </a:xfrm>
          <a:prstGeom prst="cloudCallout">
            <a:avLst>
              <a:gd name="adj1" fmla="val -71924"/>
              <a:gd name="adj2" fmla="val 40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CHECKING.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88640"/>
            <a:ext cx="1188757" cy="1368151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1628800"/>
          <a:ext cx="8640959" cy="4878576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829449"/>
                <a:gridCol w="1783944"/>
                <a:gridCol w="2123626"/>
                <a:gridCol w="1903940"/>
              </a:tblGrid>
              <a:tr h="529812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POLAR  BEAR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LEDNÍ</a:t>
                      </a:r>
                      <a:r>
                        <a:rPr lang="cs-CZ" b="1" baseline="0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 MEDVĚD</a:t>
                      </a:r>
                      <a:endParaRPr lang="cs-CZ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ZEBRA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ZEBRA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STRICH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PŠTROS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LION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LEV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ELEPHAN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SLON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RHINO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NOSOROŽEC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GIRAFFE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ŽIRAFA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PANDA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PANDA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CROCODILE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KROKODÝL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HIPPO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HROCH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KANGARO</a:t>
                      </a:r>
                      <a:r>
                        <a:rPr lang="cs-CZ" sz="24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KLOKAN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SNAKE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HAD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PARROT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PAPOUŠEK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MONKEY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OPICE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PENGUIN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TUČŇÁK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CAMEL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VELBLOUD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52981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TORTOISE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ŽELVA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TIGER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omic Sans MS" pitchFamily="66" charset="0"/>
                        </a:rPr>
                        <a:t>TYGR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3"/>
            <a:ext cx="8352928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MC900428374 (lev)                             MC900111366 (lední medvěd)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MC900424130 (tygr)                            MC900424132 (panda)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MC900338008 (zebra)                         MC900192267 (papoušek)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MC900030420 (žirafa)                         MC900324470 (had)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MC900030415 (velbloud)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MC900329675 (tučňák)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MC900301302 (slon)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MC900424136 (opice)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MC900424726 (nosorožec)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MC900150337 (krokodýl)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MC900030463  (pštros)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MC900030417 (hroch)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MC900111356 (klokan)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MC900441417 (želva)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259632" y="26064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3629</TotalTime>
  <Words>513</Words>
  <Application>Microsoft Office PowerPoint</Application>
  <PresentationFormat>Předvádění na obrazovce (4:3)</PresentationFormat>
  <Paragraphs>164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200</cp:revision>
  <dcterms:created xsi:type="dcterms:W3CDTF">2012-09-11T13:55:05Z</dcterms:created>
  <dcterms:modified xsi:type="dcterms:W3CDTF">2013-05-17T08:59:23Z</dcterms:modified>
</cp:coreProperties>
</file>