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76" r:id="rId5"/>
    <p:sldId id="475" r:id="rId6"/>
    <p:sldId id="477" r:id="rId7"/>
    <p:sldId id="478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8BBA84B7-E3CC-46EA-B96C-F2E9867EF1E5}">
          <p14:sldIdLst>
            <p14:sldId id="258"/>
            <p14:sldId id="275"/>
            <p14:sldId id="269"/>
            <p14:sldId id="476"/>
            <p14:sldId id="475"/>
            <p14:sldId id="477"/>
            <p14:sldId id="478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808080"/>
    <a:srgbClr val="FFCC00"/>
    <a:srgbClr val="996600"/>
    <a:srgbClr val="FF6699"/>
    <a:srgbClr val="CC9900"/>
    <a:srgbClr val="FF0066"/>
    <a:srgbClr val="FF6600"/>
    <a:srgbClr val="777777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60"/>
  </p:normalViewPr>
  <p:slideViewPr>
    <p:cSldViewPr>
      <p:cViewPr varScale="1">
        <p:scale>
          <a:sx n="68" d="100"/>
          <a:sy n="68" d="100"/>
        </p:scale>
        <p:origin x="-13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35_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ANIMALS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5578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35_ ANGLICKÝ JAZYK 3</a:t>
          </a:r>
          <a:endParaRPr lang="cs-CZ" sz="25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621410" y="1931106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4141689" y="3935241"/>
          <a:ext cx="2009762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ANIMALS</a:t>
          </a:r>
          <a:endParaRPr lang="cs-CZ" sz="2400" b="1" kern="1200" dirty="0"/>
        </a:p>
      </dsp:txBody>
      <dsp:txXfrm>
        <a:off x="4141689" y="3935241"/>
        <a:ext cx="2009762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2.wmf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18" Type="http://schemas.openxmlformats.org/officeDocument/2006/relationships/image" Target="../media/image32.jpeg"/><Relationship Id="rId3" Type="http://schemas.openxmlformats.org/officeDocument/2006/relationships/image" Target="../media/image17.jpeg"/><Relationship Id="rId21" Type="http://schemas.openxmlformats.org/officeDocument/2006/relationships/image" Target="../media/image2.wmf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17" Type="http://schemas.openxmlformats.org/officeDocument/2006/relationships/image" Target="../media/image31.jpeg"/><Relationship Id="rId2" Type="http://schemas.openxmlformats.org/officeDocument/2006/relationships/image" Target="../media/image16.jpeg"/><Relationship Id="rId16" Type="http://schemas.openxmlformats.org/officeDocument/2006/relationships/image" Target="../media/image30.jpeg"/><Relationship Id="rId20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5" Type="http://schemas.openxmlformats.org/officeDocument/2006/relationships/image" Target="../media/image29.jpeg"/><Relationship Id="rId10" Type="http://schemas.openxmlformats.org/officeDocument/2006/relationships/image" Target="../media/image24.jpeg"/><Relationship Id="rId19" Type="http://schemas.openxmlformats.org/officeDocument/2006/relationships/image" Target="../media/image33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Relationship Id="rId14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18" Type="http://schemas.openxmlformats.org/officeDocument/2006/relationships/image" Target="../media/image32.jpeg"/><Relationship Id="rId3" Type="http://schemas.openxmlformats.org/officeDocument/2006/relationships/image" Target="../media/image17.jpeg"/><Relationship Id="rId21" Type="http://schemas.openxmlformats.org/officeDocument/2006/relationships/image" Target="../media/image2.wmf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17" Type="http://schemas.openxmlformats.org/officeDocument/2006/relationships/image" Target="../media/image31.jpeg"/><Relationship Id="rId2" Type="http://schemas.openxmlformats.org/officeDocument/2006/relationships/image" Target="../media/image16.jpeg"/><Relationship Id="rId16" Type="http://schemas.openxmlformats.org/officeDocument/2006/relationships/image" Target="../media/image30.jpeg"/><Relationship Id="rId20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5" Type="http://schemas.openxmlformats.org/officeDocument/2006/relationships/image" Target="../media/image29.jpeg"/><Relationship Id="rId10" Type="http://schemas.openxmlformats.org/officeDocument/2006/relationships/image" Target="../media/image24.jpeg"/><Relationship Id="rId19" Type="http://schemas.openxmlformats.org/officeDocument/2006/relationships/image" Target="../media/image35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Relationship Id="rId1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124744"/>
            <a:ext cx="8640960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</a:t>
            </a:r>
            <a:r>
              <a:rPr lang="cs-CZ" sz="2800" b="1" smtClean="0">
                <a:solidFill>
                  <a:schemeClr val="tx1"/>
                </a:solidFill>
                <a:latin typeface="Comic Sans MS" pitchFamily="66" charset="0"/>
              </a:rPr>
              <a:t>: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13.5.2013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animals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spelling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 I live …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si procvičují názvy zvířat ze ZOO i z nejbližšího okolí. Procvičují si hláskování. Přiřazují zvířata do jejich ekosystému.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ANIMALS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031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692696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995936" y="4293096"/>
            <a:ext cx="3888432" cy="1656184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ANIMALS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644008" y="1556792"/>
            <a:ext cx="3917903" cy="1584176"/>
          </a:xfrm>
          <a:prstGeom prst="cloudCallout">
            <a:avLst>
              <a:gd name="adj1" fmla="val -69616"/>
              <a:gd name="adj2" fmla="val -1780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645024"/>
            <a:ext cx="1536171" cy="115212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DSC00360.JPG"/>
          <p:cNvPicPr>
            <a:picLocks noChangeAspect="1"/>
          </p:cNvPicPr>
          <p:nvPr/>
        </p:nvPicPr>
        <p:blipFill>
          <a:blip r:embed="rId3" cstate="print"/>
          <a:srcRect l="24219" t="10416" r="13281" b="10416"/>
          <a:stretch>
            <a:fillRect/>
          </a:stretch>
        </p:blipFill>
        <p:spPr>
          <a:xfrm>
            <a:off x="395536" y="1700808"/>
            <a:ext cx="1152128" cy="1094522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Obrázek 3" descr="DSC01618.JPG"/>
          <p:cNvPicPr>
            <a:picLocks noChangeAspect="1"/>
          </p:cNvPicPr>
          <p:nvPr/>
        </p:nvPicPr>
        <p:blipFill>
          <a:blip r:embed="rId4" cstate="print"/>
          <a:srcRect l="19531" t="12500" r="25781" b="10416"/>
          <a:stretch>
            <a:fillRect/>
          </a:stretch>
        </p:blipFill>
        <p:spPr>
          <a:xfrm>
            <a:off x="2123728" y="2924944"/>
            <a:ext cx="1008112" cy="1240753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DSC0034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3212976"/>
            <a:ext cx="1536171" cy="115212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DSC00169.JPG"/>
          <p:cNvPicPr>
            <a:picLocks noChangeAspect="1"/>
          </p:cNvPicPr>
          <p:nvPr/>
        </p:nvPicPr>
        <p:blipFill>
          <a:blip r:embed="rId6" cstate="print"/>
          <a:srcRect l="20193" t="10256" r="15385" b="30769"/>
          <a:stretch>
            <a:fillRect/>
          </a:stretch>
        </p:blipFill>
        <p:spPr>
          <a:xfrm rot="5400000">
            <a:off x="2138770" y="1181710"/>
            <a:ext cx="1282470" cy="880507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DSC03531.JPG"/>
          <p:cNvPicPr>
            <a:picLocks noChangeAspect="1"/>
          </p:cNvPicPr>
          <p:nvPr/>
        </p:nvPicPr>
        <p:blipFill>
          <a:blip r:embed="rId7" cstate="print"/>
          <a:srcRect l="22656" t="13541" r="28906" b="7291"/>
          <a:stretch>
            <a:fillRect/>
          </a:stretch>
        </p:blipFill>
        <p:spPr>
          <a:xfrm>
            <a:off x="1835696" y="4941168"/>
            <a:ext cx="1080120" cy="1278363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Obrázek 11" descr="DSC03551.JPG"/>
          <p:cNvPicPr>
            <a:picLocks noChangeAspect="1"/>
          </p:cNvPicPr>
          <p:nvPr/>
        </p:nvPicPr>
        <p:blipFill>
          <a:blip r:embed="rId8" cstate="print"/>
          <a:srcRect l="28125" t="25000" r="9375"/>
          <a:stretch>
            <a:fillRect/>
          </a:stretch>
        </p:blipFill>
        <p:spPr>
          <a:xfrm>
            <a:off x="5436096" y="2708920"/>
            <a:ext cx="1152128" cy="1036911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Zástupný symbol pro obsah 17" descr="DSC00296.JPG"/>
          <p:cNvPicPr>
            <a:picLocks noChangeAspect="1"/>
          </p:cNvPicPr>
          <p:nvPr/>
        </p:nvPicPr>
        <p:blipFill>
          <a:blip r:embed="rId9" cstate="print"/>
          <a:srcRect t="13574" r="8567" b="1192"/>
          <a:stretch>
            <a:fillRect/>
          </a:stretch>
        </p:blipFill>
        <p:spPr>
          <a:xfrm>
            <a:off x="7236296" y="5013176"/>
            <a:ext cx="1446841" cy="1008112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 descr="DSC01626.JPG"/>
          <p:cNvPicPr>
            <a:picLocks noChangeAspect="1"/>
          </p:cNvPicPr>
          <p:nvPr/>
        </p:nvPicPr>
        <p:blipFill>
          <a:blip r:embed="rId10" cstate="print"/>
          <a:srcRect l="36719" t="22916" r="2343" b="9375"/>
          <a:stretch>
            <a:fillRect/>
          </a:stretch>
        </p:blipFill>
        <p:spPr>
          <a:xfrm>
            <a:off x="5580112" y="4509120"/>
            <a:ext cx="1296144" cy="1080120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Obrázek 14" descr="IMG_0052.JPG"/>
          <p:cNvPicPr>
            <a:picLocks noChangeAspect="1"/>
          </p:cNvPicPr>
          <p:nvPr/>
        </p:nvPicPr>
        <p:blipFill>
          <a:blip r:embed="rId11" cstate="print"/>
          <a:srcRect l="15668" t="35907" r="58239" b="36683"/>
          <a:stretch>
            <a:fillRect/>
          </a:stretch>
        </p:blipFill>
        <p:spPr>
          <a:xfrm>
            <a:off x="3707904" y="5157192"/>
            <a:ext cx="1296144" cy="1021204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Obrázek 16" descr="DSC00213.JPG"/>
          <p:cNvPicPr>
            <a:picLocks noChangeAspect="1"/>
          </p:cNvPicPr>
          <p:nvPr/>
        </p:nvPicPr>
        <p:blipFill>
          <a:blip r:embed="rId12" cstate="print"/>
          <a:srcRect l="9375" t="11459" b="13541"/>
          <a:stretch>
            <a:fillRect/>
          </a:stretch>
        </p:blipFill>
        <p:spPr>
          <a:xfrm>
            <a:off x="3995936" y="1052736"/>
            <a:ext cx="1548680" cy="1161510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Obrázek 17" descr="DSC06688.JPG"/>
          <p:cNvPicPr>
            <a:picLocks noChangeAspect="1"/>
          </p:cNvPicPr>
          <p:nvPr/>
        </p:nvPicPr>
        <p:blipFill>
          <a:blip r:embed="rId13" cstate="print"/>
          <a:srcRect l="4687" t="34375" b="9375"/>
          <a:stretch>
            <a:fillRect/>
          </a:stretch>
        </p:blipFill>
        <p:spPr>
          <a:xfrm>
            <a:off x="6588224" y="1124744"/>
            <a:ext cx="1944216" cy="86055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Zástupný symbol pro obsah 3" descr="DSC01638.JPG"/>
          <p:cNvPicPr>
            <a:picLocks noChangeAspect="1"/>
          </p:cNvPicPr>
          <p:nvPr/>
        </p:nvPicPr>
        <p:blipFill>
          <a:blip r:embed="rId14" cstate="print"/>
          <a:srcRect l="20405" t="27779" r="22773" b="20133"/>
          <a:stretch>
            <a:fillRect/>
          </a:stretch>
        </p:blipFill>
        <p:spPr>
          <a:xfrm>
            <a:off x="7092280" y="2852936"/>
            <a:ext cx="1476672" cy="1015212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1" name="Obláček 20"/>
          <p:cNvSpPr/>
          <p:nvPr/>
        </p:nvSpPr>
        <p:spPr>
          <a:xfrm>
            <a:off x="2267744" y="188640"/>
            <a:ext cx="6048672" cy="864096"/>
          </a:xfrm>
          <a:prstGeom prst="cloudCallout">
            <a:avLst>
              <a:gd name="adj1" fmla="val -71226"/>
              <a:gd name="adj2" fmla="val 2360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YOU REMEMBER THESE ANIMALS?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88640"/>
            <a:ext cx="1188757" cy="1368151"/>
          </a:xfrm>
          <a:prstGeom prst="rect">
            <a:avLst/>
          </a:prstGeom>
        </p:spPr>
      </p:pic>
      <p:cxnSp>
        <p:nvCxnSpPr>
          <p:cNvPr id="24" name="Přímá spojovací čára 23"/>
          <p:cNvCxnSpPr/>
          <p:nvPr/>
        </p:nvCxnSpPr>
        <p:spPr>
          <a:xfrm>
            <a:off x="6876256" y="2348880"/>
            <a:ext cx="144016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164288" y="4293096"/>
            <a:ext cx="136815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7164288" y="6525344"/>
            <a:ext cx="165618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580112" y="6021288"/>
            <a:ext cx="144016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067944" y="2564904"/>
            <a:ext cx="144016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436096" y="4077072"/>
            <a:ext cx="122413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979712" y="2636912"/>
            <a:ext cx="144016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51520" y="3284984"/>
            <a:ext cx="144016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051720" y="4581128"/>
            <a:ext cx="115212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635896" y="4797152"/>
            <a:ext cx="136815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179512" y="5229200"/>
            <a:ext cx="136815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1619672" y="6597352"/>
            <a:ext cx="151216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3707904" y="6597352"/>
            <a:ext cx="136815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3923928" y="260648"/>
            <a:ext cx="194421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EARTHWORM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5" name="Obrázek 4" descr="DSC00450.JPG"/>
          <p:cNvPicPr>
            <a:picLocks noChangeAspect="1"/>
          </p:cNvPicPr>
          <p:nvPr/>
        </p:nvPicPr>
        <p:blipFill>
          <a:blip r:embed="rId2" cstate="print"/>
          <a:srcRect l="31100" t="5901" b="32150"/>
          <a:stretch>
            <a:fillRect/>
          </a:stretch>
        </p:blipFill>
        <p:spPr>
          <a:xfrm>
            <a:off x="7452320" y="908720"/>
            <a:ext cx="1281395" cy="864096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DSC00446.JPG"/>
          <p:cNvPicPr>
            <a:picLocks noChangeAspect="1"/>
          </p:cNvPicPr>
          <p:nvPr/>
        </p:nvPicPr>
        <p:blipFill>
          <a:blip r:embed="rId3" cstate="print"/>
          <a:srcRect l="16138" t="23750" r="18500" b="18501"/>
          <a:stretch>
            <a:fillRect/>
          </a:stretch>
        </p:blipFill>
        <p:spPr>
          <a:xfrm>
            <a:off x="7596336" y="2420887"/>
            <a:ext cx="1296144" cy="936971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DSC00256.JPG"/>
          <p:cNvPicPr>
            <a:picLocks noChangeAspect="1"/>
          </p:cNvPicPr>
          <p:nvPr/>
        </p:nvPicPr>
        <p:blipFill>
          <a:blip r:embed="rId4" cstate="print"/>
          <a:srcRect l="7476" t="27950" b="20600"/>
          <a:stretch>
            <a:fillRect/>
          </a:stretch>
        </p:blipFill>
        <p:spPr>
          <a:xfrm>
            <a:off x="683568" y="5589240"/>
            <a:ext cx="2244604" cy="936104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 descr="DSC00330.JPG"/>
          <p:cNvPicPr>
            <a:picLocks noChangeAspect="1"/>
          </p:cNvPicPr>
          <p:nvPr/>
        </p:nvPicPr>
        <p:blipFill>
          <a:blip r:embed="rId5" cstate="print"/>
          <a:srcRect l="16926" t="36350" r="41337" b="32150"/>
          <a:stretch>
            <a:fillRect/>
          </a:stretch>
        </p:blipFill>
        <p:spPr>
          <a:xfrm>
            <a:off x="4067944" y="908720"/>
            <a:ext cx="1526569" cy="864096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DSC00025.JPG"/>
          <p:cNvPicPr>
            <a:picLocks noChangeAspect="1"/>
          </p:cNvPicPr>
          <p:nvPr/>
        </p:nvPicPr>
        <p:blipFill>
          <a:blip r:embed="rId6" cstate="print"/>
          <a:srcRect l="17969" r="3125" b="8333"/>
          <a:stretch>
            <a:fillRect/>
          </a:stretch>
        </p:blipFill>
        <p:spPr>
          <a:xfrm>
            <a:off x="5148064" y="2420888"/>
            <a:ext cx="936104" cy="936105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Zástupný symbol pro obsah 4" descr="DSC02894.JPG"/>
          <p:cNvPicPr>
            <a:picLocks noChangeAspect="1"/>
          </p:cNvPicPr>
          <p:nvPr/>
        </p:nvPicPr>
        <p:blipFill>
          <a:blip r:embed="rId7" cstate="print"/>
          <a:srcRect l="33427" t="29358" r="26324" b="26447"/>
          <a:stretch>
            <a:fillRect/>
          </a:stretch>
        </p:blipFill>
        <p:spPr>
          <a:xfrm>
            <a:off x="382677" y="2420888"/>
            <a:ext cx="1188133" cy="1008112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Zástupný symbol pro obsah 3" descr="IMG_0063.JPG"/>
          <p:cNvPicPr>
            <a:picLocks noChangeAspect="1"/>
          </p:cNvPicPr>
          <p:nvPr/>
        </p:nvPicPr>
        <p:blipFill>
          <a:blip r:embed="rId8" cstate="print"/>
          <a:srcRect l="19787" t="11405" r="14294" b="28170"/>
          <a:stretch>
            <a:fillRect/>
          </a:stretch>
        </p:blipFill>
        <p:spPr>
          <a:xfrm flipH="1">
            <a:off x="3419872" y="3861048"/>
            <a:ext cx="1675823" cy="115212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Obrázek 14" descr="100-0030_IMG.JPG"/>
          <p:cNvPicPr>
            <a:picLocks noChangeAspect="1"/>
          </p:cNvPicPr>
          <p:nvPr/>
        </p:nvPicPr>
        <p:blipFill>
          <a:blip r:embed="rId9" cstate="print"/>
          <a:srcRect l="11548" t="6054" r="4681" b="9717"/>
          <a:stretch>
            <a:fillRect/>
          </a:stretch>
        </p:blipFill>
        <p:spPr>
          <a:xfrm>
            <a:off x="3635896" y="2420888"/>
            <a:ext cx="1224136" cy="1001565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Zástupný symbol pro obsah 9" descr="501.JPG"/>
          <p:cNvPicPr>
            <a:picLocks noChangeAspect="1"/>
          </p:cNvPicPr>
          <p:nvPr/>
        </p:nvPicPr>
        <p:blipFill>
          <a:blip r:embed="rId10" cstate="print"/>
          <a:srcRect l="1563" t="4167" r="14062"/>
          <a:stretch>
            <a:fillRect/>
          </a:stretch>
        </p:blipFill>
        <p:spPr>
          <a:xfrm>
            <a:off x="6300192" y="2420888"/>
            <a:ext cx="1152128" cy="953485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Zástupný symbol pro obsah 5" descr="RIMG0604.JPG"/>
          <p:cNvPicPr>
            <a:picLocks noChangeAspect="1"/>
          </p:cNvPicPr>
          <p:nvPr/>
        </p:nvPicPr>
        <p:blipFill>
          <a:blip r:embed="rId11" cstate="print"/>
          <a:srcRect l="25833" t="30282" r="2705" b="8737"/>
          <a:stretch>
            <a:fillRect/>
          </a:stretch>
        </p:blipFill>
        <p:spPr>
          <a:xfrm>
            <a:off x="5868144" y="908720"/>
            <a:ext cx="1368152" cy="875617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Obrázek 17" descr="DSC04551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907704" y="3861048"/>
            <a:ext cx="1296143" cy="115212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Obrázek 18" descr="RIMG6367.JPG"/>
          <p:cNvPicPr>
            <a:picLocks noChangeAspect="1"/>
          </p:cNvPicPr>
          <p:nvPr/>
        </p:nvPicPr>
        <p:blipFill>
          <a:blip r:embed="rId13" cstate="print"/>
          <a:srcRect l="14844" t="14583" r="8593" b="13541"/>
          <a:stretch>
            <a:fillRect/>
          </a:stretch>
        </p:blipFill>
        <p:spPr>
          <a:xfrm>
            <a:off x="5364088" y="3861048"/>
            <a:ext cx="1512168" cy="1185213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Obrázek 19" descr="RIMG2032.JPG"/>
          <p:cNvPicPr>
            <a:picLocks noChangeAspect="1"/>
          </p:cNvPicPr>
          <p:nvPr/>
        </p:nvPicPr>
        <p:blipFill>
          <a:blip r:embed="rId14" cstate="print"/>
          <a:srcRect l="44531" t="21875" r="28125" b="18749"/>
          <a:stretch>
            <a:fillRect/>
          </a:stretch>
        </p:blipFill>
        <p:spPr>
          <a:xfrm>
            <a:off x="755576" y="3861048"/>
            <a:ext cx="834299" cy="115212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Zástupný symbol pro obsah 12" descr="DSC00079.JPG"/>
          <p:cNvPicPr>
            <a:picLocks noChangeAspect="1"/>
          </p:cNvPicPr>
          <p:nvPr/>
        </p:nvPicPr>
        <p:blipFill>
          <a:blip r:embed="rId15" cstate="print"/>
          <a:srcRect l="8567" t="19888" r="3832" b="12241"/>
          <a:stretch>
            <a:fillRect/>
          </a:stretch>
        </p:blipFill>
        <p:spPr>
          <a:xfrm>
            <a:off x="1711775" y="2420888"/>
            <a:ext cx="1734891" cy="1008112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Obrázek 21" descr="DSC00137.JPG"/>
          <p:cNvPicPr>
            <a:picLocks noChangeAspect="1"/>
          </p:cNvPicPr>
          <p:nvPr/>
        </p:nvPicPr>
        <p:blipFill>
          <a:blip r:embed="rId16" cstate="print"/>
          <a:srcRect l="17187" t="6250" r="21875" b="12500"/>
          <a:stretch>
            <a:fillRect/>
          </a:stretch>
        </p:blipFill>
        <p:spPr>
          <a:xfrm>
            <a:off x="2699792" y="908720"/>
            <a:ext cx="1080120" cy="864096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" name="Obrázek 22" descr="DSC00136.JP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7092280" y="3789040"/>
            <a:ext cx="1632181" cy="1224136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Obrázek 24" descr="032.JPG"/>
          <p:cNvPicPr>
            <a:picLocks noChangeAspect="1"/>
          </p:cNvPicPr>
          <p:nvPr/>
        </p:nvPicPr>
        <p:blipFill>
          <a:blip r:embed="rId18" cstate="print"/>
          <a:srcRect l="42125" t="47900" r="44488" b="36350"/>
          <a:stretch>
            <a:fillRect/>
          </a:stretch>
        </p:blipFill>
        <p:spPr>
          <a:xfrm>
            <a:off x="3419872" y="5589240"/>
            <a:ext cx="1008112" cy="889511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Obrázek 25" descr="DSC00107.JPG"/>
          <p:cNvPicPr>
            <a:picLocks noChangeAspect="1"/>
          </p:cNvPicPr>
          <p:nvPr/>
        </p:nvPicPr>
        <p:blipFill>
          <a:blip r:embed="rId19" cstate="print"/>
          <a:srcRect l="1963" t="20600" r="1963" b="20601"/>
          <a:stretch>
            <a:fillRect/>
          </a:stretch>
        </p:blipFill>
        <p:spPr>
          <a:xfrm>
            <a:off x="4932040" y="5589240"/>
            <a:ext cx="1944216" cy="892427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Obrázek 26" descr="DSC00097.JPG"/>
          <p:cNvPicPr>
            <a:picLocks noChangeAspect="1"/>
          </p:cNvPicPr>
          <p:nvPr/>
        </p:nvPicPr>
        <p:blipFill>
          <a:blip r:embed="rId20" cstate="print"/>
          <a:srcRect l="46063" t="36350" r="35037" b="31100"/>
          <a:stretch>
            <a:fillRect/>
          </a:stretch>
        </p:blipFill>
        <p:spPr>
          <a:xfrm rot="5400000">
            <a:off x="7560332" y="5337212"/>
            <a:ext cx="936103" cy="1296144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TextovéPole 27"/>
          <p:cNvSpPr txBox="1"/>
          <p:nvPr/>
        </p:nvSpPr>
        <p:spPr>
          <a:xfrm>
            <a:off x="6516216" y="188640"/>
            <a:ext cx="79208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 CAT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067944" y="260648"/>
            <a:ext cx="180020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WILD BOAR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300192" y="260648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BIRD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499992" y="260648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MOLE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084168" y="260648"/>
            <a:ext cx="108012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SNAIL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228184" y="260648"/>
            <a:ext cx="115212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SPIDER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427984" y="260648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DEER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228184" y="260648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FROG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67944" y="260648"/>
            <a:ext cx="158417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BUTTERFLY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139952" y="260648"/>
            <a:ext cx="151216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SQUIRREL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228184" y="260648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DOG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84168" y="188640"/>
            <a:ext cx="115212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HORSE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72200" y="260648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BEAR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012160" y="260648"/>
            <a:ext cx="129614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RABBIT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95936" y="260648"/>
            <a:ext cx="165618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HEDGEHOG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228184" y="260648"/>
            <a:ext cx="115212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SNAKE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572000" y="260648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FLY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499992" y="260648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BEE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7" name="Obláček 46"/>
          <p:cNvSpPr/>
          <p:nvPr/>
        </p:nvSpPr>
        <p:spPr>
          <a:xfrm>
            <a:off x="1403648" y="188640"/>
            <a:ext cx="2232248" cy="648072"/>
          </a:xfrm>
          <a:prstGeom prst="cloudCallout">
            <a:avLst>
              <a:gd name="adj1" fmla="val -56101"/>
              <a:gd name="adj2" fmla="val 7352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8" name="Obrázek 47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548680"/>
            <a:ext cx="1188757" cy="13681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SC00450.JPG"/>
          <p:cNvPicPr>
            <a:picLocks noChangeAspect="1"/>
          </p:cNvPicPr>
          <p:nvPr/>
        </p:nvPicPr>
        <p:blipFill>
          <a:blip r:embed="rId2" cstate="print"/>
          <a:srcRect l="31100" t="5901" b="32150"/>
          <a:stretch>
            <a:fillRect/>
          </a:stretch>
        </p:blipFill>
        <p:spPr>
          <a:xfrm>
            <a:off x="7452320" y="908720"/>
            <a:ext cx="1281395" cy="864096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DSC00446.JPG"/>
          <p:cNvPicPr>
            <a:picLocks noChangeAspect="1"/>
          </p:cNvPicPr>
          <p:nvPr/>
        </p:nvPicPr>
        <p:blipFill>
          <a:blip r:embed="rId3" cstate="print"/>
          <a:srcRect l="16138" t="23750" r="18500" b="18501"/>
          <a:stretch>
            <a:fillRect/>
          </a:stretch>
        </p:blipFill>
        <p:spPr>
          <a:xfrm>
            <a:off x="7596336" y="2420887"/>
            <a:ext cx="1296144" cy="936971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DSC00256.JPG"/>
          <p:cNvPicPr>
            <a:picLocks noChangeAspect="1"/>
          </p:cNvPicPr>
          <p:nvPr/>
        </p:nvPicPr>
        <p:blipFill>
          <a:blip r:embed="rId4" cstate="print"/>
          <a:srcRect l="7476" t="27950" b="20600"/>
          <a:stretch>
            <a:fillRect/>
          </a:stretch>
        </p:blipFill>
        <p:spPr>
          <a:xfrm>
            <a:off x="539552" y="5373216"/>
            <a:ext cx="2244604" cy="936104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 descr="DSC00330.JPG"/>
          <p:cNvPicPr>
            <a:picLocks noChangeAspect="1"/>
          </p:cNvPicPr>
          <p:nvPr/>
        </p:nvPicPr>
        <p:blipFill>
          <a:blip r:embed="rId5" cstate="print"/>
          <a:srcRect l="16926" t="36350" r="41337" b="32150"/>
          <a:stretch>
            <a:fillRect/>
          </a:stretch>
        </p:blipFill>
        <p:spPr>
          <a:xfrm>
            <a:off x="4067944" y="908720"/>
            <a:ext cx="1526569" cy="864096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DSC00025.JPG"/>
          <p:cNvPicPr>
            <a:picLocks noChangeAspect="1"/>
          </p:cNvPicPr>
          <p:nvPr/>
        </p:nvPicPr>
        <p:blipFill>
          <a:blip r:embed="rId6" cstate="print"/>
          <a:srcRect l="17969" r="3125" b="8333"/>
          <a:stretch>
            <a:fillRect/>
          </a:stretch>
        </p:blipFill>
        <p:spPr>
          <a:xfrm>
            <a:off x="5148064" y="2420888"/>
            <a:ext cx="936104" cy="936105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Zástupný symbol pro obsah 4" descr="DSC02894.JPG"/>
          <p:cNvPicPr>
            <a:picLocks noChangeAspect="1"/>
          </p:cNvPicPr>
          <p:nvPr/>
        </p:nvPicPr>
        <p:blipFill>
          <a:blip r:embed="rId7" cstate="print"/>
          <a:srcRect l="33427" t="29358" r="26324" b="26447"/>
          <a:stretch>
            <a:fillRect/>
          </a:stretch>
        </p:blipFill>
        <p:spPr>
          <a:xfrm>
            <a:off x="539552" y="2420888"/>
            <a:ext cx="1103266" cy="936104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Zástupný symbol pro obsah 3" descr="IMG_0063.JPG"/>
          <p:cNvPicPr>
            <a:picLocks noChangeAspect="1"/>
          </p:cNvPicPr>
          <p:nvPr/>
        </p:nvPicPr>
        <p:blipFill>
          <a:blip r:embed="rId8" cstate="print"/>
          <a:srcRect l="19787" t="11405" r="14294" b="28170"/>
          <a:stretch>
            <a:fillRect/>
          </a:stretch>
        </p:blipFill>
        <p:spPr>
          <a:xfrm flipH="1">
            <a:off x="3131840" y="3861048"/>
            <a:ext cx="1675823" cy="115212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Obrázek 14" descr="100-0030_IMG.JPG"/>
          <p:cNvPicPr>
            <a:picLocks noChangeAspect="1"/>
          </p:cNvPicPr>
          <p:nvPr/>
        </p:nvPicPr>
        <p:blipFill>
          <a:blip r:embed="rId9" cstate="print"/>
          <a:srcRect l="11548" t="6054" r="4681" b="9717"/>
          <a:stretch>
            <a:fillRect/>
          </a:stretch>
        </p:blipFill>
        <p:spPr>
          <a:xfrm>
            <a:off x="3635896" y="2420888"/>
            <a:ext cx="1224136" cy="1001565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Zástupný symbol pro obsah 9" descr="501.JPG"/>
          <p:cNvPicPr>
            <a:picLocks noChangeAspect="1"/>
          </p:cNvPicPr>
          <p:nvPr/>
        </p:nvPicPr>
        <p:blipFill>
          <a:blip r:embed="rId10" cstate="print"/>
          <a:srcRect l="1563" t="4167" r="14062"/>
          <a:stretch>
            <a:fillRect/>
          </a:stretch>
        </p:blipFill>
        <p:spPr>
          <a:xfrm>
            <a:off x="6300192" y="2420888"/>
            <a:ext cx="1152128" cy="953485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Zástupný symbol pro obsah 5" descr="RIMG0604.JPG"/>
          <p:cNvPicPr>
            <a:picLocks noChangeAspect="1"/>
          </p:cNvPicPr>
          <p:nvPr/>
        </p:nvPicPr>
        <p:blipFill>
          <a:blip r:embed="rId11" cstate="print"/>
          <a:srcRect l="25833" t="30282" r="2705" b="8737"/>
          <a:stretch>
            <a:fillRect/>
          </a:stretch>
        </p:blipFill>
        <p:spPr>
          <a:xfrm>
            <a:off x="5868144" y="908720"/>
            <a:ext cx="1368152" cy="875617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Obrázek 17" descr="DSC04551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619672" y="3861048"/>
            <a:ext cx="1296143" cy="115212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Obrázek 18" descr="RIMG6367.JPG"/>
          <p:cNvPicPr>
            <a:picLocks noChangeAspect="1"/>
          </p:cNvPicPr>
          <p:nvPr/>
        </p:nvPicPr>
        <p:blipFill>
          <a:blip r:embed="rId13" cstate="print"/>
          <a:srcRect l="14844" t="14583" r="8593" b="13541"/>
          <a:stretch>
            <a:fillRect/>
          </a:stretch>
        </p:blipFill>
        <p:spPr>
          <a:xfrm>
            <a:off x="5148064" y="3861048"/>
            <a:ext cx="1512168" cy="1185213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Obrázek 19" descr="RIMG2032.JPG"/>
          <p:cNvPicPr>
            <a:picLocks noChangeAspect="1"/>
          </p:cNvPicPr>
          <p:nvPr/>
        </p:nvPicPr>
        <p:blipFill>
          <a:blip r:embed="rId14" cstate="print"/>
          <a:srcRect l="44531" t="21875" r="28125" b="18749"/>
          <a:stretch>
            <a:fillRect/>
          </a:stretch>
        </p:blipFill>
        <p:spPr>
          <a:xfrm>
            <a:off x="467544" y="3861048"/>
            <a:ext cx="834299" cy="1152128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Zástupný symbol pro obsah 12" descr="DSC00079.JPG"/>
          <p:cNvPicPr>
            <a:picLocks noChangeAspect="1"/>
          </p:cNvPicPr>
          <p:nvPr/>
        </p:nvPicPr>
        <p:blipFill>
          <a:blip r:embed="rId15" cstate="print"/>
          <a:srcRect l="8567" t="19888" r="3832" b="12241"/>
          <a:stretch>
            <a:fillRect/>
          </a:stretch>
        </p:blipFill>
        <p:spPr>
          <a:xfrm>
            <a:off x="1835696" y="2420888"/>
            <a:ext cx="1610970" cy="936104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Obrázek 21" descr="DSC00137.JPG"/>
          <p:cNvPicPr>
            <a:picLocks noChangeAspect="1"/>
          </p:cNvPicPr>
          <p:nvPr/>
        </p:nvPicPr>
        <p:blipFill>
          <a:blip r:embed="rId16" cstate="print"/>
          <a:srcRect l="17187" t="6250" r="21875" b="12500"/>
          <a:stretch>
            <a:fillRect/>
          </a:stretch>
        </p:blipFill>
        <p:spPr>
          <a:xfrm>
            <a:off x="2627784" y="908720"/>
            <a:ext cx="1080120" cy="864096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" name="Obrázek 22" descr="DSC00136.JP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6948264" y="3861048"/>
            <a:ext cx="1632181" cy="1224136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Obrázek 24" descr="032.JPG"/>
          <p:cNvPicPr>
            <a:picLocks noChangeAspect="1"/>
          </p:cNvPicPr>
          <p:nvPr/>
        </p:nvPicPr>
        <p:blipFill>
          <a:blip r:embed="rId18" cstate="print"/>
          <a:srcRect l="42125" t="47900" r="44488" b="36350"/>
          <a:stretch>
            <a:fillRect/>
          </a:stretch>
        </p:blipFill>
        <p:spPr>
          <a:xfrm>
            <a:off x="3131840" y="5589240"/>
            <a:ext cx="1008112" cy="889511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Obrázek 25" descr="DSC00107.JPG"/>
          <p:cNvPicPr>
            <a:picLocks noChangeAspect="1"/>
          </p:cNvPicPr>
          <p:nvPr/>
        </p:nvPicPr>
        <p:blipFill>
          <a:blip r:embed="rId19" cstate="print"/>
          <a:srcRect l="1963" t="20600" r="1963" b="20601"/>
          <a:stretch>
            <a:fillRect/>
          </a:stretch>
        </p:blipFill>
        <p:spPr>
          <a:xfrm>
            <a:off x="4644008" y="5373216"/>
            <a:ext cx="1944216" cy="1108451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Obrázek 26" descr="DSC00097.JPG"/>
          <p:cNvPicPr>
            <a:picLocks noChangeAspect="1"/>
          </p:cNvPicPr>
          <p:nvPr/>
        </p:nvPicPr>
        <p:blipFill>
          <a:blip r:embed="rId20" cstate="print"/>
          <a:srcRect l="46063" t="36350" r="35037" b="31100"/>
          <a:stretch>
            <a:fillRect/>
          </a:stretch>
        </p:blipFill>
        <p:spPr>
          <a:xfrm rot="5400000">
            <a:off x="7344308" y="5337212"/>
            <a:ext cx="936103" cy="1296144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TextovéPole 27"/>
          <p:cNvSpPr txBox="1"/>
          <p:nvPr/>
        </p:nvSpPr>
        <p:spPr>
          <a:xfrm>
            <a:off x="5796136" y="1628800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C _ 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75856" y="2204864"/>
            <a:ext cx="194421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W_ _D  B_ _R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27984" y="1628800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B_ _D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668344" y="1628800"/>
            <a:ext cx="108012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M_ _E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267744" y="3212976"/>
            <a:ext cx="122413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S_ _ _L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88024" y="3212976"/>
            <a:ext cx="144016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S_ _ _ _R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72200" y="3212976"/>
            <a:ext cx="1080120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D_ _R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812360" y="3212976"/>
            <a:ext cx="1008112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F_ _G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91680" y="1700808"/>
            <a:ext cx="226774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B_ _ _ _ _ _ _Y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79512" y="3284984"/>
            <a:ext cx="194421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S_ _ _ _ _ _L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5536" y="4797152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D_G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91680" y="4797152"/>
            <a:ext cx="122413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H_ _ _E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419872" y="4797152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B_ _R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004048" y="4797152"/>
            <a:ext cx="158417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R_ _ _ _T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876256" y="4869160"/>
            <a:ext cx="194421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H_ _ _ _ _ _G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1560" y="6237312"/>
            <a:ext cx="1152128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S_ _ _E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059832" y="6237312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F_Y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20272" y="6237312"/>
            <a:ext cx="936104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B_E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7" name="Obláček 46"/>
          <p:cNvSpPr/>
          <p:nvPr/>
        </p:nvSpPr>
        <p:spPr>
          <a:xfrm>
            <a:off x="1619672" y="188640"/>
            <a:ext cx="5184576" cy="764704"/>
          </a:xfrm>
          <a:prstGeom prst="cloudCallout">
            <a:avLst>
              <a:gd name="adj1" fmla="val -55786"/>
              <a:gd name="adj2" fmla="val 5428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SPELL AND WRITE.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8" name="Obrázek 47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548680"/>
            <a:ext cx="1188757" cy="1368151"/>
          </a:xfrm>
          <a:prstGeom prst="rect">
            <a:avLst/>
          </a:prstGeom>
        </p:spPr>
      </p:pic>
      <p:sp>
        <p:nvSpPr>
          <p:cNvPr id="46" name="TextovéPole 45"/>
          <p:cNvSpPr txBox="1"/>
          <p:nvPr/>
        </p:nvSpPr>
        <p:spPr>
          <a:xfrm>
            <a:off x="4427984" y="6237312"/>
            <a:ext cx="2304256" cy="408623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E_ _ _ _ _ _ _M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ovéPole 34"/>
          <p:cNvSpPr txBox="1"/>
          <p:nvPr/>
        </p:nvSpPr>
        <p:spPr>
          <a:xfrm>
            <a:off x="7740352" y="6021288"/>
            <a:ext cx="93610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FROG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516216" y="6093296"/>
            <a:ext cx="1440160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MONKEY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283968" y="6165304"/>
            <a:ext cx="1440160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GIRAFFE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5536" y="6165304"/>
            <a:ext cx="1152128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ZEBRA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084168" y="6165304"/>
            <a:ext cx="1440160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PENGUIN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499992" y="6093296"/>
            <a:ext cx="1224136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TIGER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72200" y="6165304"/>
            <a:ext cx="1584176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ELEPHANT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419872" y="6165304"/>
            <a:ext cx="1224136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CAMEL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4" name="Obrázek 3" descr="MC90023271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772816"/>
            <a:ext cx="2228397" cy="1512168"/>
          </a:xfrm>
          <a:prstGeom prst="rect">
            <a:avLst/>
          </a:prstGeom>
        </p:spPr>
      </p:pic>
      <p:pic>
        <p:nvPicPr>
          <p:cNvPr id="5" name="Obrázek 4" descr="MC90022917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1772816"/>
            <a:ext cx="1008112" cy="1554173"/>
          </a:xfrm>
          <a:prstGeom prst="rect">
            <a:avLst/>
          </a:prstGeom>
        </p:spPr>
      </p:pic>
      <p:pic>
        <p:nvPicPr>
          <p:cNvPr id="6" name="Obrázek 5" descr="MC900090089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1700808"/>
            <a:ext cx="1892174" cy="1692998"/>
          </a:xfrm>
          <a:prstGeom prst="rect">
            <a:avLst/>
          </a:prstGeom>
        </p:spPr>
      </p:pic>
      <p:pic>
        <p:nvPicPr>
          <p:cNvPr id="7" name="Obrázek 6" descr="MC900282938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16016" y="1772816"/>
            <a:ext cx="1499616" cy="1584176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3059832" y="260648"/>
            <a:ext cx="4896544" cy="1080120"/>
          </a:xfrm>
          <a:prstGeom prst="cloudCallout">
            <a:avLst>
              <a:gd name="adj1" fmla="val -76646"/>
              <a:gd name="adj2" fmla="val 308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WHERE DO THEY LIVE?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60648"/>
            <a:ext cx="1342145" cy="136815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043608" y="6165304"/>
            <a:ext cx="1944216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EARTHWORM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6165304"/>
            <a:ext cx="129614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RABBIT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6165304"/>
            <a:ext cx="165618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HEDGEHOG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6165304"/>
            <a:ext cx="1152128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SNAKE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6165304"/>
            <a:ext cx="93610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BEE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67744" y="6237312"/>
            <a:ext cx="93610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MOLE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55976" y="6237312"/>
            <a:ext cx="1080120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SNAIL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99792" y="6237312"/>
            <a:ext cx="93610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DEER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11760" y="6165304"/>
            <a:ext cx="1512168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SQUIRREL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355976" y="6165304"/>
            <a:ext cx="1152128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HORSE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44008" y="6237312"/>
            <a:ext cx="93610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BEAR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27784" y="6165304"/>
            <a:ext cx="93610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FLY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56376" y="6165304"/>
            <a:ext cx="792088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 CAT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6237312"/>
            <a:ext cx="792088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PIG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668344" y="6237312"/>
            <a:ext cx="1152128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SPIDER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508104" y="6165304"/>
            <a:ext cx="1584176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BUTTERFLY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668344" y="6237312"/>
            <a:ext cx="936104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DOG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115616" y="6165304"/>
            <a:ext cx="1440160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OSTRICH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635896" y="6165304"/>
            <a:ext cx="1152128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LION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635896" y="6093296"/>
            <a:ext cx="1080120" cy="408623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BIRD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84784"/>
            <a:ext cx="835292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: </a:t>
            </a:r>
            <a:r>
              <a:rPr lang="cs-CZ" sz="2000" dirty="0" smtClean="0"/>
              <a:t>MC900411642 (kočka Linda), MC900232717 (ZOO), MC900229175 (les), MC900090089 (dům), MC900282938 (řeka)</a:t>
            </a:r>
          </a:p>
          <a:p>
            <a:endParaRPr lang="cs-CZ" sz="2000" dirty="0" smtClean="0"/>
          </a:p>
          <a:p>
            <a:r>
              <a:rPr lang="cs-CZ" sz="2400" dirty="0" smtClean="0"/>
              <a:t>- vlastní fotografie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9632" y="476672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3789</TotalTime>
  <Words>285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201</cp:revision>
  <dcterms:created xsi:type="dcterms:W3CDTF">2012-09-11T13:55:05Z</dcterms:created>
  <dcterms:modified xsi:type="dcterms:W3CDTF">2013-05-24T20:31:07Z</dcterms:modified>
</cp:coreProperties>
</file>