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8" r:id="rId2"/>
    <p:sldId id="275" r:id="rId3"/>
    <p:sldId id="269" r:id="rId4"/>
    <p:sldId id="480" r:id="rId5"/>
    <p:sldId id="481" r:id="rId6"/>
    <p:sldId id="482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480"/>
            <p14:sldId id="481"/>
            <p14:sldId id="482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808080"/>
    <a:srgbClr val="FFCC00"/>
    <a:srgbClr val="996600"/>
    <a:srgbClr val="FF6699"/>
    <a:srgbClr val="CC9900"/>
    <a:srgbClr val="FF0066"/>
    <a:srgbClr val="FF6600"/>
    <a:srgbClr val="777777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25" autoAdjust="0"/>
    <p:restoredTop sz="94660"/>
  </p:normalViewPr>
  <p:slideViewPr>
    <p:cSldViewPr>
      <p:cViewPr varScale="1">
        <p:scale>
          <a:sx n="69" d="100"/>
          <a:sy n="69" d="100"/>
        </p:scale>
        <p:origin x="-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36_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THE STORY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 custLinFactNeighborX="-710" custLinFactNeighborY="-98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70699" custScaleY="50155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36_ ANGLICKÝ JAZYK 3</a:t>
          </a:r>
          <a:endParaRPr lang="cs-CZ" sz="25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21410" y="1931106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685334" y="1995030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4063217" y="3935241"/>
          <a:ext cx="2166705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THE STORY</a:t>
          </a:r>
          <a:endParaRPr lang="cs-CZ" sz="2500" b="1" kern="1200" dirty="0"/>
        </a:p>
      </dsp:txBody>
      <dsp:txXfrm>
        <a:off x="4095278" y="3967302"/>
        <a:ext cx="2102583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19BD3-14E7-45A6-9D71-133703E3E358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FF35F-3EF4-46E0-97B1-0BFF67B6AE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36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cat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FF35F-3EF4-46E0-97B1-0BFF67B6AE0F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7.wmf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7.wmf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2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020482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797152"/>
            <a:ext cx="388843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1124744"/>
            <a:ext cx="8640960" cy="54452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</a:t>
            </a:r>
            <a:r>
              <a:rPr lang="cs-CZ" sz="2800" b="1" smtClean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29.5.2013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mouse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frog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hare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a fox,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wolf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bear</a:t>
            </a:r>
            <a:endParaRPr lang="cs-CZ" sz="28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 jednoduchou pohádkou v angličtině.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THE STORY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4211960" y="4437112"/>
            <a:ext cx="3672408" cy="1512168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smtClean="0">
                <a:solidFill>
                  <a:schemeClr val="tx1"/>
                </a:solidFill>
                <a:latin typeface="Comic Sans MS" pitchFamily="66" charset="0"/>
              </a:rPr>
              <a:t>THE </a:t>
            </a: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STORY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644008" y="1556792"/>
            <a:ext cx="3917903" cy="1584176"/>
          </a:xfrm>
          <a:prstGeom prst="cloudCallout">
            <a:avLst>
              <a:gd name="adj1" fmla="val -69616"/>
              <a:gd name="adj2" fmla="val -1780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908720"/>
            <a:ext cx="1728192" cy="2985973"/>
          </a:xfrm>
          <a:prstGeom prst="rect">
            <a:avLst/>
          </a:prstGeom>
        </p:spPr>
      </p:pic>
      <p:pic>
        <p:nvPicPr>
          <p:cNvPr id="10" name="Obrázek 9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908720"/>
            <a:ext cx="1728192" cy="2985973"/>
          </a:xfrm>
          <a:prstGeom prst="rect">
            <a:avLst/>
          </a:prstGeom>
        </p:spPr>
      </p:pic>
      <p:pic>
        <p:nvPicPr>
          <p:cNvPr id="9" name="Obrázek 8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908720"/>
            <a:ext cx="1728192" cy="2985973"/>
          </a:xfrm>
          <a:prstGeom prst="rect">
            <a:avLst/>
          </a:prstGeom>
        </p:spPr>
      </p:pic>
      <p:pic>
        <p:nvPicPr>
          <p:cNvPr id="8" name="Obrázek 7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556792"/>
            <a:ext cx="1728192" cy="2985973"/>
          </a:xfrm>
          <a:prstGeom prst="rect">
            <a:avLst/>
          </a:prstGeom>
        </p:spPr>
      </p:pic>
      <p:pic>
        <p:nvPicPr>
          <p:cNvPr id="7" name="Obrázek 6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4288" y="908720"/>
            <a:ext cx="1728192" cy="2985973"/>
          </a:xfrm>
          <a:prstGeom prst="rect">
            <a:avLst/>
          </a:prstGeom>
        </p:spPr>
      </p:pic>
      <p:pic>
        <p:nvPicPr>
          <p:cNvPr id="2" name="Obrázek 1" descr="MC900311340.WMF"/>
          <p:cNvPicPr>
            <a:picLocks noChangeAspect="1"/>
          </p:cNvPicPr>
          <p:nvPr/>
        </p:nvPicPr>
        <p:blipFill>
          <a:blip r:embed="rId3" cstate="print"/>
          <a:srcRect b="9214"/>
          <a:stretch>
            <a:fillRect/>
          </a:stretch>
        </p:blipFill>
        <p:spPr>
          <a:xfrm>
            <a:off x="827584" y="2420888"/>
            <a:ext cx="5544616" cy="381642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267744" y="188640"/>
            <a:ext cx="6552728" cy="1152128"/>
          </a:xfrm>
          <a:prstGeom prst="cloudCallout">
            <a:avLst>
              <a:gd name="adj1" fmla="val -62209"/>
              <a:gd name="adj2" fmla="val -1425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IS A LITTLE HOUSE IN THE FOREST.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188757" cy="1368151"/>
          </a:xfrm>
          <a:prstGeom prst="rect">
            <a:avLst/>
          </a:prstGeom>
        </p:spPr>
      </p:pic>
      <p:pic>
        <p:nvPicPr>
          <p:cNvPr id="5" name="Obrázek 4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1484784"/>
            <a:ext cx="1728192" cy="2985973"/>
          </a:xfrm>
          <a:prstGeom prst="rect">
            <a:avLst/>
          </a:prstGeom>
        </p:spPr>
      </p:pic>
      <p:pic>
        <p:nvPicPr>
          <p:cNvPr id="6" name="Obrázek 5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2276872"/>
            <a:ext cx="1728192" cy="2985973"/>
          </a:xfrm>
          <a:prstGeom prst="rect">
            <a:avLst/>
          </a:prstGeom>
        </p:spPr>
      </p:pic>
      <p:pic>
        <p:nvPicPr>
          <p:cNvPr id="11" name="Obrázek 10" descr="MC900351349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429000"/>
            <a:ext cx="1728192" cy="29859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pic>
        <p:nvPicPr>
          <p:cNvPr id="14" name="Obrázek 13" descr="MC900192253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4725144"/>
            <a:ext cx="1777805" cy="720080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3066"/>
              <a:gd name="adj2" fmla="val -6797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 HOUSE, LITTLE HOUSE! WHO LIVES HERE?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Obláček 14"/>
          <p:cNvSpPr/>
          <p:nvPr/>
        </p:nvSpPr>
        <p:spPr>
          <a:xfrm>
            <a:off x="251520" y="5445224"/>
            <a:ext cx="8352928" cy="1152128"/>
          </a:xfrm>
          <a:prstGeom prst="cloudCallout">
            <a:avLst>
              <a:gd name="adj1" fmla="val 33066"/>
              <a:gd name="adj2" fmla="val -6797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THIS IS MY HOUSE NOW!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5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3066"/>
              <a:gd name="adj2" fmla="val -6797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 HOUSE, LITTLE HOUSE! WHO LIVES HERE?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5" name="Obrázek 14" descr="MC900326474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4941168"/>
            <a:ext cx="1224136" cy="650191"/>
          </a:xfrm>
          <a:prstGeom prst="rect">
            <a:avLst/>
          </a:prstGeom>
        </p:spPr>
      </p:pic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5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5364088" y="2636912"/>
            <a:ext cx="3419872" cy="792088"/>
          </a:xfrm>
          <a:prstGeom prst="cloudCallout">
            <a:avLst>
              <a:gd name="adj1" fmla="val -48246"/>
              <a:gd name="adj2" fmla="val 15580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LIVE HERE!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3066"/>
              <a:gd name="adj2" fmla="val -6797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CAN I LIVE HERE, PLEASE?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5" name="Obrázek 14" descr="MC900326474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4941168"/>
            <a:ext cx="1224136" cy="650191"/>
          </a:xfrm>
          <a:prstGeom prst="rect">
            <a:avLst/>
          </a:prstGeom>
        </p:spPr>
      </p:pic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5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4932040" y="2564904"/>
            <a:ext cx="4211960" cy="936104"/>
          </a:xfrm>
          <a:prstGeom prst="cloudCallout">
            <a:avLst>
              <a:gd name="adj1" fmla="val -39896"/>
              <a:gd name="adj2" fmla="val 14077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YES, YOU CAN!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Obláček 17"/>
          <p:cNvSpPr/>
          <p:nvPr/>
        </p:nvSpPr>
        <p:spPr>
          <a:xfrm>
            <a:off x="1547664" y="5373216"/>
            <a:ext cx="5184576" cy="1224136"/>
          </a:xfrm>
          <a:prstGeom prst="cloudCallout">
            <a:avLst>
              <a:gd name="adj1" fmla="val 54301"/>
              <a:gd name="adj2" fmla="val -6108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THANK YOU!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18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7271"/>
              <a:gd name="adj2" fmla="val -728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 HOUSE, LITTLE HOUSE! WHO LIVES HERE?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419872" y="2708920"/>
            <a:ext cx="4176464" cy="792088"/>
          </a:xfrm>
          <a:prstGeom prst="cloudCallout">
            <a:avLst>
              <a:gd name="adj1" fmla="val -40162"/>
              <a:gd name="adj2" fmla="val 19665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WE LIVE HERE!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8" name="Obrázek 17" descr="MC900324466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304" y="4221088"/>
            <a:ext cx="1223467" cy="1818742"/>
          </a:xfrm>
          <a:prstGeom prst="rect">
            <a:avLst/>
          </a:prstGeom>
        </p:spPr>
      </p:pic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6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sp>
        <p:nvSpPr>
          <p:cNvPr id="21" name="Obláček 20"/>
          <p:cNvSpPr/>
          <p:nvPr/>
        </p:nvSpPr>
        <p:spPr>
          <a:xfrm>
            <a:off x="971600" y="5445224"/>
            <a:ext cx="6048672" cy="1080120"/>
          </a:xfrm>
          <a:prstGeom prst="cloudCallout">
            <a:avLst>
              <a:gd name="adj1" fmla="val 58041"/>
              <a:gd name="adj2" fmla="val -7981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WHO ARE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bláček 21"/>
          <p:cNvSpPr/>
          <p:nvPr/>
        </p:nvSpPr>
        <p:spPr>
          <a:xfrm>
            <a:off x="3131840" y="2708920"/>
            <a:ext cx="4536504" cy="792088"/>
          </a:xfrm>
          <a:prstGeom prst="cloudCallout">
            <a:avLst>
              <a:gd name="adj1" fmla="val -9484"/>
              <a:gd name="adj2" fmla="val 12916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MOUSE.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bláček 22"/>
          <p:cNvSpPr/>
          <p:nvPr/>
        </p:nvSpPr>
        <p:spPr>
          <a:xfrm>
            <a:off x="2987824" y="2708920"/>
            <a:ext cx="4536504" cy="792088"/>
          </a:xfrm>
          <a:prstGeom prst="cloudCallout">
            <a:avLst>
              <a:gd name="adj1" fmla="val -30260"/>
              <a:gd name="adj2" fmla="val 15580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FROG.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1" grpId="0" build="allAtOnce" animBg="1"/>
      <p:bldP spid="22" grpId="0" build="allAtOnce" animBg="1"/>
      <p:bldP spid="23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395536" y="5517232"/>
            <a:ext cx="6984776" cy="1080120"/>
          </a:xfrm>
          <a:prstGeom prst="cloudCallout">
            <a:avLst>
              <a:gd name="adj1" fmla="val 48078"/>
              <a:gd name="adj2" fmla="val -9991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CAN I LIVE HERE, PLEASE?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419872" y="2708920"/>
            <a:ext cx="4176464" cy="792088"/>
          </a:xfrm>
          <a:prstGeom prst="cloudCallout">
            <a:avLst>
              <a:gd name="adj1" fmla="val -40162"/>
              <a:gd name="adj2" fmla="val 19665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YES, YOU CAN!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8" name="Obrázek 17" descr="MC900324466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304" y="4221088"/>
            <a:ext cx="1223467" cy="1818742"/>
          </a:xfrm>
          <a:prstGeom prst="rect">
            <a:avLst/>
          </a:prstGeom>
        </p:spPr>
      </p:pic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6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sp>
        <p:nvSpPr>
          <p:cNvPr id="20" name="Obláček 19"/>
          <p:cNvSpPr/>
          <p:nvPr/>
        </p:nvSpPr>
        <p:spPr>
          <a:xfrm>
            <a:off x="1187624" y="5589240"/>
            <a:ext cx="4968552" cy="792088"/>
          </a:xfrm>
          <a:prstGeom prst="cloudCallout">
            <a:avLst>
              <a:gd name="adj1" fmla="val 75948"/>
              <a:gd name="adj2" fmla="val -12481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THANK YOU!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0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7271"/>
              <a:gd name="adj2" fmla="val -728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 HOUSE, LITTLE HOUSE! WHO LIVES HERE?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995936" y="2564904"/>
            <a:ext cx="4176464" cy="792088"/>
          </a:xfrm>
          <a:prstGeom prst="cloudCallout">
            <a:avLst>
              <a:gd name="adj1" fmla="val -40162"/>
              <a:gd name="adj2" fmla="val 19665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WE LIVE HERE!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sp>
        <p:nvSpPr>
          <p:cNvPr id="21" name="Obláček 20"/>
          <p:cNvSpPr/>
          <p:nvPr/>
        </p:nvSpPr>
        <p:spPr>
          <a:xfrm>
            <a:off x="971600" y="5445224"/>
            <a:ext cx="6048672" cy="1080120"/>
          </a:xfrm>
          <a:prstGeom prst="cloudCallout">
            <a:avLst>
              <a:gd name="adj1" fmla="val 58041"/>
              <a:gd name="adj2" fmla="val -7981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WHO ARE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bláček 21"/>
          <p:cNvSpPr/>
          <p:nvPr/>
        </p:nvSpPr>
        <p:spPr>
          <a:xfrm>
            <a:off x="3995936" y="2564904"/>
            <a:ext cx="4536504" cy="792088"/>
          </a:xfrm>
          <a:prstGeom prst="cloudCallout">
            <a:avLst>
              <a:gd name="adj1" fmla="val -17236"/>
              <a:gd name="adj2" fmla="val 17001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MOUSE.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bláček 22"/>
          <p:cNvSpPr/>
          <p:nvPr/>
        </p:nvSpPr>
        <p:spPr>
          <a:xfrm>
            <a:off x="3923928" y="2564904"/>
            <a:ext cx="4536504" cy="792088"/>
          </a:xfrm>
          <a:prstGeom prst="cloudCallout">
            <a:avLst>
              <a:gd name="adj1" fmla="val -49176"/>
              <a:gd name="adj2" fmla="val 17178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FROG.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92280" y="3933056"/>
            <a:ext cx="1689001" cy="1774825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15816" y="2708920"/>
            <a:ext cx="858095" cy="792088"/>
          </a:xfrm>
          <a:prstGeom prst="rect">
            <a:avLst/>
          </a:prstGeom>
        </p:spPr>
      </p:pic>
      <p:sp>
        <p:nvSpPr>
          <p:cNvPr id="25" name="Obláček 24"/>
          <p:cNvSpPr/>
          <p:nvPr/>
        </p:nvSpPr>
        <p:spPr>
          <a:xfrm>
            <a:off x="3995936" y="2564904"/>
            <a:ext cx="4536504" cy="792088"/>
          </a:xfrm>
          <a:prstGeom prst="cloudCallout">
            <a:avLst>
              <a:gd name="adj1" fmla="val -52588"/>
              <a:gd name="adj2" fmla="val 7765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HARE.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1" grpId="0" build="allAtOnce" animBg="1"/>
      <p:bldP spid="22" grpId="0" build="allAtOnce" animBg="1"/>
      <p:bldP spid="23" grpId="0" build="allAtOnce" animBg="1"/>
      <p:bldP spid="25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1547664" y="5517232"/>
            <a:ext cx="5940152" cy="1152128"/>
          </a:xfrm>
          <a:prstGeom prst="cloudCallout">
            <a:avLst>
              <a:gd name="adj1" fmla="val 37271"/>
              <a:gd name="adj2" fmla="val -728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CAN I LIVE HERE, PLEASE?</a:t>
            </a: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4211960" y="2708920"/>
            <a:ext cx="4176464" cy="792088"/>
          </a:xfrm>
          <a:prstGeom prst="cloudCallout">
            <a:avLst>
              <a:gd name="adj1" fmla="val -40162"/>
              <a:gd name="adj2" fmla="val 19665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YES, YOU CAN!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92280" y="3933056"/>
            <a:ext cx="1689001" cy="1774825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843808" y="2636912"/>
            <a:ext cx="858095" cy="792088"/>
          </a:xfrm>
          <a:prstGeom prst="rect">
            <a:avLst/>
          </a:prstGeom>
        </p:spPr>
      </p:pic>
      <p:sp>
        <p:nvSpPr>
          <p:cNvPr id="26" name="Obláček 25"/>
          <p:cNvSpPr/>
          <p:nvPr/>
        </p:nvSpPr>
        <p:spPr>
          <a:xfrm>
            <a:off x="2123728" y="5661248"/>
            <a:ext cx="4176464" cy="864096"/>
          </a:xfrm>
          <a:prstGeom prst="cloudCallout">
            <a:avLst>
              <a:gd name="adj1" fmla="val 61562"/>
              <a:gd name="adj2" fmla="val -13013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THANK YOU!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6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1489"/>
              <a:gd name="adj2" fmla="val -10582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 HOUSE, LITTLE HOUSE! WHO LIVES HERE?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4211960" y="2636912"/>
            <a:ext cx="4176464" cy="792088"/>
          </a:xfrm>
          <a:prstGeom prst="cloudCallout">
            <a:avLst>
              <a:gd name="adj1" fmla="val -43637"/>
              <a:gd name="adj2" fmla="val 19115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WE LIVE HERE!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sp>
        <p:nvSpPr>
          <p:cNvPr id="21" name="Obláček 20"/>
          <p:cNvSpPr/>
          <p:nvPr/>
        </p:nvSpPr>
        <p:spPr>
          <a:xfrm>
            <a:off x="827584" y="5517232"/>
            <a:ext cx="6048672" cy="1080120"/>
          </a:xfrm>
          <a:prstGeom prst="cloudCallout">
            <a:avLst>
              <a:gd name="adj1" fmla="val 49436"/>
              <a:gd name="adj2" fmla="val -11498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WHO ARE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bláček 21"/>
          <p:cNvSpPr/>
          <p:nvPr/>
        </p:nvSpPr>
        <p:spPr>
          <a:xfrm>
            <a:off x="4067944" y="2636912"/>
            <a:ext cx="4536504" cy="792088"/>
          </a:xfrm>
          <a:prstGeom prst="cloudCallout">
            <a:avLst>
              <a:gd name="adj1" fmla="val -21578"/>
              <a:gd name="adj2" fmla="val 159355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MOUSE.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bláček 22"/>
          <p:cNvSpPr/>
          <p:nvPr/>
        </p:nvSpPr>
        <p:spPr>
          <a:xfrm>
            <a:off x="4139952" y="2636912"/>
            <a:ext cx="4536504" cy="792088"/>
          </a:xfrm>
          <a:prstGeom prst="cloudCallout">
            <a:avLst>
              <a:gd name="adj1" fmla="val -55998"/>
              <a:gd name="adj2" fmla="val 17178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FROG.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rcRect l="53177" t="28400" b="18856"/>
          <a:stretch>
            <a:fillRect/>
          </a:stretch>
        </p:blipFill>
        <p:spPr>
          <a:xfrm>
            <a:off x="1907704" y="2636912"/>
            <a:ext cx="720079" cy="851003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15816" y="2636912"/>
            <a:ext cx="858095" cy="792088"/>
          </a:xfrm>
          <a:prstGeom prst="rect">
            <a:avLst/>
          </a:prstGeom>
        </p:spPr>
      </p:pic>
      <p:sp>
        <p:nvSpPr>
          <p:cNvPr id="25" name="Obláček 24"/>
          <p:cNvSpPr/>
          <p:nvPr/>
        </p:nvSpPr>
        <p:spPr>
          <a:xfrm>
            <a:off x="4067944" y="2636912"/>
            <a:ext cx="4536504" cy="792088"/>
          </a:xfrm>
          <a:prstGeom prst="cloudCallout">
            <a:avLst>
              <a:gd name="adj1" fmla="val -62201"/>
              <a:gd name="adj2" fmla="val 847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HARE.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6" name="Obrázek 25" descr="MC900192315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60232" y="3789040"/>
            <a:ext cx="2123550" cy="2077595"/>
          </a:xfrm>
          <a:prstGeom prst="rect">
            <a:avLst/>
          </a:prstGeom>
        </p:spPr>
      </p:pic>
      <p:sp>
        <p:nvSpPr>
          <p:cNvPr id="27" name="Obláček 26"/>
          <p:cNvSpPr/>
          <p:nvPr/>
        </p:nvSpPr>
        <p:spPr>
          <a:xfrm>
            <a:off x="3995936" y="2636912"/>
            <a:ext cx="4536504" cy="792088"/>
          </a:xfrm>
          <a:prstGeom prst="cloudCallout">
            <a:avLst>
              <a:gd name="adj1" fmla="val -80497"/>
              <a:gd name="adj2" fmla="val 5812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FOX. AND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1" grpId="0" build="allAtOnce" animBg="1"/>
      <p:bldP spid="22" grpId="0" build="allAtOnce" animBg="1"/>
      <p:bldP spid="23" grpId="0" build="allAtOnce" animBg="1"/>
      <p:bldP spid="25" grpId="0" build="allAtOnce" animBg="1"/>
      <p:bldP spid="27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1489"/>
              <a:gd name="adj2" fmla="val -10582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WOLF.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CAN I LIVE HERE, PLEASE?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851920" y="2636912"/>
            <a:ext cx="4176464" cy="792088"/>
          </a:xfrm>
          <a:prstGeom prst="cloudCallout">
            <a:avLst>
              <a:gd name="adj1" fmla="val -40162"/>
              <a:gd name="adj2" fmla="val 19665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YES, YOU CAN!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rcRect l="53177" t="28400" b="18856"/>
          <a:stretch>
            <a:fillRect/>
          </a:stretch>
        </p:blipFill>
        <p:spPr>
          <a:xfrm>
            <a:off x="1907704" y="2636912"/>
            <a:ext cx="720079" cy="851003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15816" y="2708920"/>
            <a:ext cx="858095" cy="792088"/>
          </a:xfrm>
          <a:prstGeom prst="rect">
            <a:avLst/>
          </a:prstGeom>
        </p:spPr>
      </p:pic>
      <p:pic>
        <p:nvPicPr>
          <p:cNvPr id="26" name="Obrázek 25" descr="MC900192315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60232" y="3789040"/>
            <a:ext cx="2123550" cy="2077595"/>
          </a:xfrm>
          <a:prstGeom prst="rect">
            <a:avLst/>
          </a:prstGeom>
        </p:spPr>
      </p:pic>
      <p:sp>
        <p:nvSpPr>
          <p:cNvPr id="28" name="Obláček 27"/>
          <p:cNvSpPr/>
          <p:nvPr/>
        </p:nvSpPr>
        <p:spPr>
          <a:xfrm>
            <a:off x="1691680" y="5589240"/>
            <a:ext cx="4680520" cy="1080120"/>
          </a:xfrm>
          <a:prstGeom prst="cloudCallout">
            <a:avLst>
              <a:gd name="adj1" fmla="val 59820"/>
              <a:gd name="adj2" fmla="val -12125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THANK YOU!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8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1489"/>
              <a:gd name="adj2" fmla="val -14978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 HOUSE, LITTLE HOUSE! WHO LIVES HERE?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4283968" y="2060848"/>
            <a:ext cx="4176464" cy="792088"/>
          </a:xfrm>
          <a:prstGeom prst="cloudCallout">
            <a:avLst>
              <a:gd name="adj1" fmla="val -43637"/>
              <a:gd name="adj2" fmla="val 19115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WE LIVE HERE!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sp>
        <p:nvSpPr>
          <p:cNvPr id="21" name="Obláček 20"/>
          <p:cNvSpPr/>
          <p:nvPr/>
        </p:nvSpPr>
        <p:spPr>
          <a:xfrm>
            <a:off x="827584" y="5517232"/>
            <a:ext cx="6048672" cy="1080120"/>
          </a:xfrm>
          <a:prstGeom prst="cloudCallout">
            <a:avLst>
              <a:gd name="adj1" fmla="val 45715"/>
              <a:gd name="adj2" fmla="val -16968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WHO ARE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bláček 21"/>
          <p:cNvSpPr/>
          <p:nvPr/>
        </p:nvSpPr>
        <p:spPr>
          <a:xfrm>
            <a:off x="4211960" y="2060848"/>
            <a:ext cx="4536504" cy="792088"/>
          </a:xfrm>
          <a:prstGeom prst="cloudCallout">
            <a:avLst>
              <a:gd name="adj1" fmla="val -22818"/>
              <a:gd name="adj2" fmla="val 21441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MOUSE.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bláček 22"/>
          <p:cNvSpPr/>
          <p:nvPr/>
        </p:nvSpPr>
        <p:spPr>
          <a:xfrm>
            <a:off x="4139952" y="2060848"/>
            <a:ext cx="4536504" cy="792088"/>
          </a:xfrm>
          <a:prstGeom prst="cloudCallout">
            <a:avLst>
              <a:gd name="adj1" fmla="val -53827"/>
              <a:gd name="adj2" fmla="val 23394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FROG.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rcRect l="53177" t="28400" b="18856"/>
          <a:stretch>
            <a:fillRect/>
          </a:stretch>
        </p:blipFill>
        <p:spPr>
          <a:xfrm>
            <a:off x="1907704" y="2636912"/>
            <a:ext cx="720079" cy="851003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15816" y="2636912"/>
            <a:ext cx="858095" cy="792088"/>
          </a:xfrm>
          <a:prstGeom prst="rect">
            <a:avLst/>
          </a:prstGeom>
        </p:spPr>
      </p:pic>
      <p:sp>
        <p:nvSpPr>
          <p:cNvPr id="25" name="Obláček 24"/>
          <p:cNvSpPr/>
          <p:nvPr/>
        </p:nvSpPr>
        <p:spPr>
          <a:xfrm>
            <a:off x="4139952" y="2060848"/>
            <a:ext cx="4536504" cy="792088"/>
          </a:xfrm>
          <a:prstGeom prst="cloudCallout">
            <a:avLst>
              <a:gd name="adj1" fmla="val -62201"/>
              <a:gd name="adj2" fmla="val 847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HARE.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6" name="Obrázek 25" descr="MC900192315.WMF"/>
          <p:cNvPicPr>
            <a:picLocks noChangeAspect="1"/>
          </p:cNvPicPr>
          <p:nvPr/>
        </p:nvPicPr>
        <p:blipFill>
          <a:blip r:embed="rId8" cstate="print"/>
          <a:srcRect r="52584" b="44545"/>
          <a:stretch>
            <a:fillRect/>
          </a:stretch>
        </p:blipFill>
        <p:spPr>
          <a:xfrm>
            <a:off x="1763688" y="4077072"/>
            <a:ext cx="648072" cy="741532"/>
          </a:xfrm>
          <a:prstGeom prst="rect">
            <a:avLst/>
          </a:prstGeom>
        </p:spPr>
      </p:pic>
      <p:sp>
        <p:nvSpPr>
          <p:cNvPr id="27" name="Obláček 26"/>
          <p:cNvSpPr/>
          <p:nvPr/>
        </p:nvSpPr>
        <p:spPr>
          <a:xfrm>
            <a:off x="4139952" y="2060848"/>
            <a:ext cx="4536504" cy="792088"/>
          </a:xfrm>
          <a:prstGeom prst="cloudCallout">
            <a:avLst>
              <a:gd name="adj1" fmla="val -80497"/>
              <a:gd name="adj2" fmla="val 5812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FOX. 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8" name="Obrázek 27" descr="MC900192133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72200" y="3356992"/>
            <a:ext cx="2604060" cy="3144049"/>
          </a:xfrm>
          <a:prstGeom prst="rect">
            <a:avLst/>
          </a:prstGeom>
        </p:spPr>
      </p:pic>
      <p:sp>
        <p:nvSpPr>
          <p:cNvPr id="29" name="Obláček 28"/>
          <p:cNvSpPr/>
          <p:nvPr/>
        </p:nvSpPr>
        <p:spPr>
          <a:xfrm>
            <a:off x="4139952" y="1844824"/>
            <a:ext cx="4536504" cy="1008112"/>
          </a:xfrm>
          <a:prstGeom prst="cloudCallout">
            <a:avLst>
              <a:gd name="adj1" fmla="val -80497"/>
              <a:gd name="adj2" fmla="val 5812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WOLF. AND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17" grpId="0" build="allAtOnce" animBg="1"/>
      <p:bldP spid="21" grpId="0" build="allAtOnce" animBg="1"/>
      <p:bldP spid="22" grpId="0" build="allAtOnce" animBg="1"/>
      <p:bldP spid="23" grpId="0" build="allAtOnce" animBg="1"/>
      <p:bldP spid="25" grpId="0" build="allAtOnce" animBg="1"/>
      <p:bldP spid="27" grpId="0" build="allAtOnce" animBg="1"/>
      <p:bldP spid="29" grpId="0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251520" y="5445224"/>
            <a:ext cx="8028384" cy="1152128"/>
          </a:xfrm>
          <a:prstGeom prst="cloudCallout">
            <a:avLst>
              <a:gd name="adj1" fmla="val 31489"/>
              <a:gd name="adj2" fmla="val -14978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A BEAR!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WANT TO LIVE WITH YOU!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563888" y="1268760"/>
            <a:ext cx="5184576" cy="1584176"/>
          </a:xfrm>
          <a:prstGeom prst="cloudCallout">
            <a:avLst>
              <a:gd name="adj1" fmla="val -43637"/>
              <a:gd name="adj2" fmla="val 19115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NO! NO! NO!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YOU ARE TOO BIG!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GO HOME!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rcRect l="53177" t="28400" b="18856"/>
          <a:stretch>
            <a:fillRect/>
          </a:stretch>
        </p:blipFill>
        <p:spPr>
          <a:xfrm>
            <a:off x="1907704" y="2636912"/>
            <a:ext cx="720079" cy="851003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15816" y="2636912"/>
            <a:ext cx="858095" cy="792088"/>
          </a:xfrm>
          <a:prstGeom prst="rect">
            <a:avLst/>
          </a:prstGeom>
        </p:spPr>
      </p:pic>
      <p:pic>
        <p:nvPicPr>
          <p:cNvPr id="26" name="Obrázek 25" descr="MC900192315.WMF"/>
          <p:cNvPicPr>
            <a:picLocks noChangeAspect="1"/>
          </p:cNvPicPr>
          <p:nvPr/>
        </p:nvPicPr>
        <p:blipFill>
          <a:blip r:embed="rId8" cstate="print"/>
          <a:srcRect r="52584" b="44545"/>
          <a:stretch>
            <a:fillRect/>
          </a:stretch>
        </p:blipFill>
        <p:spPr>
          <a:xfrm>
            <a:off x="1763688" y="4077072"/>
            <a:ext cx="648072" cy="741532"/>
          </a:xfrm>
          <a:prstGeom prst="rect">
            <a:avLst/>
          </a:prstGeom>
        </p:spPr>
      </p:pic>
      <p:pic>
        <p:nvPicPr>
          <p:cNvPr id="28" name="Obrázek 27" descr="MC900192133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72200" y="3356992"/>
            <a:ext cx="2604060" cy="3144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7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640960" cy="5506253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sp>
        <p:nvSpPr>
          <p:cNvPr id="3" name="Obláček 2"/>
          <p:cNvSpPr/>
          <p:nvPr/>
        </p:nvSpPr>
        <p:spPr>
          <a:xfrm>
            <a:off x="755576" y="5589240"/>
            <a:ext cx="6516216" cy="1008112"/>
          </a:xfrm>
          <a:prstGeom prst="cloudCallout">
            <a:avLst>
              <a:gd name="adj1" fmla="val 31489"/>
              <a:gd name="adj2" fmla="val -14978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SAD. GOOD BYE!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4932040" y="4077072"/>
            <a:ext cx="432048" cy="720080"/>
          </a:xfrm>
          <a:prstGeom prst="rect">
            <a:avLst/>
          </a:prstGeom>
        </p:spPr>
      </p:pic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275856" y="4221088"/>
            <a:ext cx="504056" cy="650191"/>
          </a:xfrm>
          <a:prstGeom prst="rect">
            <a:avLst/>
          </a:prstGeom>
        </p:spPr>
      </p:pic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rcRect l="53177" t="28400" b="18856"/>
          <a:stretch>
            <a:fillRect/>
          </a:stretch>
        </p:blipFill>
        <p:spPr>
          <a:xfrm>
            <a:off x="1907704" y="2636912"/>
            <a:ext cx="720079" cy="851003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15816" y="2636912"/>
            <a:ext cx="858095" cy="792088"/>
          </a:xfrm>
          <a:prstGeom prst="rect">
            <a:avLst/>
          </a:prstGeom>
        </p:spPr>
      </p:pic>
      <p:pic>
        <p:nvPicPr>
          <p:cNvPr id="26" name="Obrázek 25" descr="MC900192315.WMF"/>
          <p:cNvPicPr>
            <a:picLocks noChangeAspect="1"/>
          </p:cNvPicPr>
          <p:nvPr/>
        </p:nvPicPr>
        <p:blipFill>
          <a:blip r:embed="rId8" cstate="print"/>
          <a:srcRect r="52584" b="44545"/>
          <a:stretch>
            <a:fillRect/>
          </a:stretch>
        </p:blipFill>
        <p:spPr>
          <a:xfrm>
            <a:off x="1763688" y="4077072"/>
            <a:ext cx="648072" cy="741532"/>
          </a:xfrm>
          <a:prstGeom prst="rect">
            <a:avLst/>
          </a:prstGeom>
        </p:spPr>
      </p:pic>
      <p:pic>
        <p:nvPicPr>
          <p:cNvPr id="28" name="Obrázek 27" descr="MC900192133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72200" y="3356992"/>
            <a:ext cx="2604060" cy="3144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2"/>
          <p:cNvGrpSpPr/>
          <p:nvPr/>
        </p:nvGrpSpPr>
        <p:grpSpPr>
          <a:xfrm>
            <a:off x="179512" y="188640"/>
            <a:ext cx="8964488" cy="6264696"/>
            <a:chOff x="251520" y="908720"/>
            <a:chExt cx="8640960" cy="5506253"/>
          </a:xfrm>
        </p:grpSpPr>
        <p:pic>
          <p:nvPicPr>
            <p:cNvPr id="12" name="Obrázek 11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3848" y="908720"/>
              <a:ext cx="1728192" cy="2985973"/>
            </a:xfrm>
            <a:prstGeom prst="rect">
              <a:avLst/>
            </a:prstGeom>
          </p:spPr>
        </p:pic>
        <p:pic>
          <p:nvPicPr>
            <p:cNvPr id="10" name="Obrázek 9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908720"/>
              <a:ext cx="1728192" cy="2985973"/>
            </a:xfrm>
            <a:prstGeom prst="rect">
              <a:avLst/>
            </a:prstGeom>
          </p:spPr>
        </p:pic>
        <p:pic>
          <p:nvPicPr>
            <p:cNvPr id="9" name="Obrázek 8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3728" y="908720"/>
              <a:ext cx="1728192" cy="2985973"/>
            </a:xfrm>
            <a:prstGeom prst="rect">
              <a:avLst/>
            </a:prstGeom>
          </p:spPr>
        </p:pic>
        <p:pic>
          <p:nvPicPr>
            <p:cNvPr id="8" name="Obrázek 7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1556792"/>
              <a:ext cx="1728192" cy="2985973"/>
            </a:xfrm>
            <a:prstGeom prst="rect">
              <a:avLst/>
            </a:prstGeom>
          </p:spPr>
        </p:pic>
        <p:pic>
          <p:nvPicPr>
            <p:cNvPr id="7" name="Obrázek 6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4288" y="908720"/>
              <a:ext cx="1728192" cy="2985973"/>
            </a:xfrm>
            <a:prstGeom prst="rect">
              <a:avLst/>
            </a:prstGeom>
          </p:spPr>
        </p:pic>
        <p:pic>
          <p:nvPicPr>
            <p:cNvPr id="2" name="Obrázek 1" descr="MC900311340.WMF"/>
            <p:cNvPicPr>
              <a:picLocks noChangeAspect="1"/>
            </p:cNvPicPr>
            <p:nvPr/>
          </p:nvPicPr>
          <p:blipFill>
            <a:blip r:embed="rId3" cstate="print"/>
            <a:srcRect b="9214"/>
            <a:stretch>
              <a:fillRect/>
            </a:stretch>
          </p:blipFill>
          <p:spPr>
            <a:xfrm>
              <a:off x="827584" y="2420888"/>
              <a:ext cx="5544616" cy="3816424"/>
            </a:xfrm>
            <a:prstGeom prst="rect">
              <a:avLst/>
            </a:prstGeom>
          </p:spPr>
        </p:pic>
        <p:pic>
          <p:nvPicPr>
            <p:cNvPr id="5" name="Obrázek 4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2160" y="1484784"/>
              <a:ext cx="1728192" cy="2985973"/>
            </a:xfrm>
            <a:prstGeom prst="rect">
              <a:avLst/>
            </a:prstGeom>
          </p:spPr>
        </p:pic>
        <p:pic>
          <p:nvPicPr>
            <p:cNvPr id="6" name="Obrázek 5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0232" y="2276872"/>
              <a:ext cx="1728192" cy="2985973"/>
            </a:xfrm>
            <a:prstGeom prst="rect">
              <a:avLst/>
            </a:prstGeom>
          </p:spPr>
        </p:pic>
        <p:pic>
          <p:nvPicPr>
            <p:cNvPr id="11" name="Obrázek 10" descr="MC900351349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520" y="3429000"/>
              <a:ext cx="1728192" cy="2985973"/>
            </a:xfrm>
            <a:prstGeom prst="rect">
              <a:avLst/>
            </a:prstGeom>
          </p:spPr>
        </p:pic>
      </p:grpSp>
      <p:pic>
        <p:nvPicPr>
          <p:cNvPr id="16" name="Obrázek 15" descr="MC900192253.WMF"/>
          <p:cNvPicPr>
            <a:picLocks noChangeAspect="1"/>
          </p:cNvPicPr>
          <p:nvPr/>
        </p:nvPicPr>
        <p:blipFill>
          <a:blip r:embed="rId4" cstate="print"/>
          <a:srcRect r="67597"/>
          <a:stretch>
            <a:fillRect/>
          </a:stretch>
        </p:blipFill>
        <p:spPr>
          <a:xfrm flipH="1">
            <a:off x="5148064" y="4725144"/>
            <a:ext cx="432048" cy="720080"/>
          </a:xfrm>
          <a:prstGeom prst="rect">
            <a:avLst/>
          </a:prstGeom>
        </p:spPr>
      </p:pic>
      <p:pic>
        <p:nvPicPr>
          <p:cNvPr id="19" name="Obrázek 18" descr="MC900326474.WMF"/>
          <p:cNvPicPr>
            <a:picLocks noChangeAspect="1"/>
          </p:cNvPicPr>
          <p:nvPr/>
        </p:nvPicPr>
        <p:blipFill>
          <a:blip r:embed="rId5" cstate="print"/>
          <a:srcRect r="46154"/>
          <a:stretch>
            <a:fillRect/>
          </a:stretch>
        </p:blipFill>
        <p:spPr>
          <a:xfrm flipH="1">
            <a:off x="3635896" y="4725144"/>
            <a:ext cx="504056" cy="650191"/>
          </a:xfrm>
          <a:prstGeom prst="rect">
            <a:avLst/>
          </a:prstGeom>
        </p:spPr>
      </p:pic>
      <p:pic>
        <p:nvPicPr>
          <p:cNvPr id="20" name="Obrázek 19" descr="MC900441392.WMF"/>
          <p:cNvPicPr>
            <a:picLocks noChangeAspect="1"/>
          </p:cNvPicPr>
          <p:nvPr/>
        </p:nvPicPr>
        <p:blipFill>
          <a:blip r:embed="rId6" cstate="print"/>
          <a:srcRect l="53177" t="28400" b="18856"/>
          <a:stretch>
            <a:fillRect/>
          </a:stretch>
        </p:blipFill>
        <p:spPr>
          <a:xfrm>
            <a:off x="1979712" y="3068960"/>
            <a:ext cx="720079" cy="851003"/>
          </a:xfrm>
          <a:prstGeom prst="rect">
            <a:avLst/>
          </a:prstGeom>
        </p:spPr>
      </p:pic>
      <p:pic>
        <p:nvPicPr>
          <p:cNvPr id="24" name="Obrázek 23" descr="MC900324466.WMF"/>
          <p:cNvPicPr>
            <a:picLocks noChangeAspect="1"/>
          </p:cNvPicPr>
          <p:nvPr/>
        </p:nvPicPr>
        <p:blipFill>
          <a:blip r:embed="rId7" cstate="print"/>
          <a:srcRect l="11157" r="16658" b="52489"/>
          <a:stretch>
            <a:fillRect/>
          </a:stretch>
        </p:blipFill>
        <p:spPr>
          <a:xfrm flipH="1">
            <a:off x="2987824" y="3140968"/>
            <a:ext cx="858095" cy="792088"/>
          </a:xfrm>
          <a:prstGeom prst="rect">
            <a:avLst/>
          </a:prstGeom>
        </p:spPr>
      </p:pic>
      <p:pic>
        <p:nvPicPr>
          <p:cNvPr id="26" name="Obrázek 25" descr="MC900192315.WMF"/>
          <p:cNvPicPr>
            <a:picLocks noChangeAspect="1"/>
          </p:cNvPicPr>
          <p:nvPr/>
        </p:nvPicPr>
        <p:blipFill>
          <a:blip r:embed="rId8" cstate="print"/>
          <a:srcRect r="52584" b="44545"/>
          <a:stretch>
            <a:fillRect/>
          </a:stretch>
        </p:blipFill>
        <p:spPr>
          <a:xfrm>
            <a:off x="1907704" y="4653136"/>
            <a:ext cx="648072" cy="741532"/>
          </a:xfrm>
          <a:prstGeom prst="rect">
            <a:avLst/>
          </a:prstGeom>
        </p:spPr>
      </p:pic>
      <p:sp>
        <p:nvSpPr>
          <p:cNvPr id="21" name="Obláček 20"/>
          <p:cNvSpPr/>
          <p:nvPr/>
        </p:nvSpPr>
        <p:spPr>
          <a:xfrm>
            <a:off x="2267744" y="188640"/>
            <a:ext cx="6552728" cy="1152128"/>
          </a:xfrm>
          <a:prstGeom prst="cloudCallout">
            <a:avLst>
              <a:gd name="adj1" fmla="val -62209"/>
              <a:gd name="adj2" fmla="val -1425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IS A LITTLE HOUSE IN THE FOREST.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188757" cy="1368151"/>
          </a:xfrm>
          <a:prstGeom prst="rect">
            <a:avLst/>
          </a:prstGeom>
        </p:spPr>
      </p:pic>
      <p:sp>
        <p:nvSpPr>
          <p:cNvPr id="23" name="Obláček 22"/>
          <p:cNvSpPr/>
          <p:nvPr/>
        </p:nvSpPr>
        <p:spPr>
          <a:xfrm>
            <a:off x="1979712" y="260648"/>
            <a:ext cx="6984776" cy="1080120"/>
          </a:xfrm>
          <a:prstGeom prst="cloudCallout">
            <a:avLst>
              <a:gd name="adj1" fmla="val -62209"/>
              <a:gd name="adj2" fmla="val -1425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ARE FIVE ANIMALS IN THE LITTLE HOUSE.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Mrak 26"/>
          <p:cNvSpPr/>
          <p:nvPr/>
        </p:nvSpPr>
        <p:spPr>
          <a:xfrm>
            <a:off x="6191672" y="4797152"/>
            <a:ext cx="2952328" cy="1196752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THIS IS THE END.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5" name="Obrázek 24" descr="MC900359619.WM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740352" y="5589240"/>
            <a:ext cx="643782" cy="1008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 animBg="1"/>
      <p:bldP spid="23" grpId="0" build="allAtOnce" animBg="1"/>
      <p:bldP spid="27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484784"/>
            <a:ext cx="835292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</a:t>
            </a:r>
            <a:r>
              <a:rPr lang="cs-CZ" sz="2400" dirty="0" err="1" smtClean="0">
                <a:hlinkClick r:id="rId2"/>
              </a:rPr>
              <a:t>microsoft.com</a:t>
            </a:r>
            <a:r>
              <a:rPr lang="cs-CZ" sz="2400" dirty="0" smtClean="0"/>
              <a:t> : 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MC900411642 (kočka Linda)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MC900311340 (domek)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MC900351349 (stromek)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MC900192253 (myš)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MC900326474 (žába)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MC900324466 (zajíc)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MC900441392 (liška)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MC900192315 (vlk)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MC900192133 (medvěd)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MC900359619 </a:t>
            </a:r>
            <a:r>
              <a:rPr lang="cs-CZ" sz="2000" smtClean="0"/>
              <a:t>(zvonek)</a:t>
            </a:r>
            <a:endParaRPr lang="cs-CZ" sz="2000" dirty="0" smtClean="0"/>
          </a:p>
          <a:p>
            <a:endParaRPr lang="cs-CZ" sz="20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59632" y="476672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3878</TotalTime>
  <Words>461</Words>
  <Application>Microsoft Office PowerPoint</Application>
  <PresentationFormat>Předvádění na obrazovce (4:3)</PresentationFormat>
  <Paragraphs>86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203</cp:revision>
  <dcterms:created xsi:type="dcterms:W3CDTF">2012-09-11T13:55:05Z</dcterms:created>
  <dcterms:modified xsi:type="dcterms:W3CDTF">2013-06-07T09:24:45Z</dcterms:modified>
</cp:coreProperties>
</file>