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58" r:id="rId2"/>
    <p:sldId id="275" r:id="rId3"/>
    <p:sldId id="311" r:id="rId4"/>
    <p:sldId id="314" r:id="rId5"/>
    <p:sldId id="310" r:id="rId6"/>
    <p:sldId id="309" r:id="rId7"/>
    <p:sldId id="308" r:id="rId8"/>
    <p:sldId id="312" r:id="rId9"/>
    <p:sldId id="313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E8FF"/>
    <a:srgbClr val="FF00FF"/>
    <a:srgbClr val="71C600"/>
    <a:srgbClr val="03EDA5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6" autoAdjust="0"/>
    <p:restoredTop sz="94660"/>
  </p:normalViewPr>
  <p:slideViewPr>
    <p:cSldViewPr>
      <p:cViewPr varScale="1">
        <p:scale>
          <a:sx n="69" d="100"/>
          <a:sy n="69" d="100"/>
        </p:scale>
        <p:origin x="-13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</a:t>
          </a:r>
          <a:r>
            <a:rPr lang="cs-CZ" dirty="0" smtClean="0"/>
            <a:t>06_ </a:t>
          </a:r>
          <a:r>
            <a:rPr lang="cs-CZ" dirty="0" smtClean="0"/>
            <a:t>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DAYS OF THE WEEK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7766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</a:t>
          </a:r>
          <a:r>
            <a:rPr lang="cs-CZ" sz="2500" kern="1200" dirty="0" smtClean="0"/>
            <a:t>06_ </a:t>
          </a:r>
          <a:r>
            <a:rPr lang="cs-CZ" sz="2500" kern="1200" dirty="0" smtClean="0"/>
            <a:t>ANGLICKÝ JAZYK 5</a:t>
          </a:r>
          <a:endParaRPr lang="cs-CZ" sz="25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359273" y="3803317"/>
          <a:ext cx="3302694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DAYS OF THE WEEK</a:t>
          </a:r>
          <a:endParaRPr lang="cs-CZ" sz="2400" b="1" kern="1200" dirty="0"/>
        </a:p>
      </dsp:txBody>
      <dsp:txXfrm>
        <a:off x="3397147" y="3841191"/>
        <a:ext cx="3226946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7.WMF"/><Relationship Id="rId7" Type="http://schemas.openxmlformats.org/officeDocument/2006/relationships/image" Target="../media/image10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2.WMF"/><Relationship Id="rId4" Type="http://schemas.openxmlformats.org/officeDocument/2006/relationships/image" Target="../media/image8.WMF"/><Relationship Id="rId9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0881906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53285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10.10.2012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Sunday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Monday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Tuesday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Wednesday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Thursday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Friday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Saturday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a procvičuje anglické názvy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dnů v týdnu.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DAYS OF THE WEEK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851920" y="506893"/>
            <a:ext cx="4896544" cy="980960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22666"/>
            <a:ext cx="1816100" cy="17303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31640" y="4046999"/>
            <a:ext cx="2656346" cy="940653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omic Sans MS" pitchFamily="66" charset="0"/>
              </a:rPr>
              <a:t>Tuesday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09629" y="2605800"/>
            <a:ext cx="2368314" cy="940653"/>
          </a:xfrm>
          <a:prstGeom prst="cub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omic Sans MS" pitchFamily="66" charset="0"/>
              </a:rPr>
              <a:t>Monday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5589239"/>
            <a:ext cx="2232248" cy="940653"/>
          </a:xfrm>
          <a:prstGeom prst="cube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omic Sans MS" pitchFamily="66" charset="0"/>
              </a:rPr>
              <a:t>Sunday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30820" y="1665146"/>
            <a:ext cx="3240360" cy="940653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omic Sans MS" pitchFamily="66" charset="0"/>
              </a:rPr>
              <a:t>Thursday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34876" y="2968871"/>
            <a:ext cx="2232248" cy="940653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omic Sans MS" pitchFamily="66" charset="0"/>
              </a:rPr>
              <a:t>Friday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69550" y="5445224"/>
            <a:ext cx="3308393" cy="940653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omic Sans MS" pitchFamily="66" charset="0"/>
              </a:rPr>
              <a:t>Wednesday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84068" y="4293096"/>
            <a:ext cx="3312368" cy="940653"/>
          </a:xfrm>
          <a:prstGeom prst="cube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omic Sans MS" pitchFamily="66" charset="0"/>
              </a:rPr>
              <a:t>Saturday</a:t>
            </a:r>
            <a:endParaRPr lang="cs-CZ" sz="4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734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520985" y="178690"/>
            <a:ext cx="4202285" cy="932308"/>
          </a:xfrm>
          <a:prstGeom prst="cloudCallout">
            <a:avLst>
              <a:gd name="adj1" fmla="val -61668"/>
              <a:gd name="adj2" fmla="val 9214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1269"/>
            <a:ext cx="1428935" cy="1746476"/>
          </a:xfrm>
          <a:prstGeom prst="rect">
            <a:avLst/>
          </a:prstGeom>
        </p:spPr>
      </p:pic>
      <p:sp>
        <p:nvSpPr>
          <p:cNvPr id="4" name="Vodorovný svitek 3"/>
          <p:cNvSpPr/>
          <p:nvPr/>
        </p:nvSpPr>
        <p:spPr>
          <a:xfrm>
            <a:off x="395536" y="1988840"/>
            <a:ext cx="8354474" cy="7200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first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week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         _ _ _ _ _ _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95535" y="2861320"/>
            <a:ext cx="8354475" cy="7200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after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weekend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        _ _ _ _ _ _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395535" y="3645024"/>
            <a:ext cx="8354475" cy="7200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first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weekend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 _ _ _ _ _ _ _ _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395536" y="4509120"/>
            <a:ext cx="8354474" cy="7200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comes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after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Monday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                _ _ _ _ _ _ _</a:t>
            </a:r>
          </a:p>
          <a:p>
            <a:pPr algn="ctr"/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444891" y="5229200"/>
            <a:ext cx="8354475" cy="7200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before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weekend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       _ _ _ _ _ _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444891" y="5991944"/>
            <a:ext cx="8354475" cy="7200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middle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week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     _ _ _ _ _ _ _ _ _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3382176" y="817926"/>
            <a:ext cx="5472608" cy="932308"/>
          </a:xfrm>
          <a:prstGeom prst="cloudCallout">
            <a:avLst>
              <a:gd name="adj1" fmla="val -70998"/>
              <a:gd name="adj2" fmla="val 8925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missing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989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6156176" y="5935993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Saturday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936" y="4672218"/>
            <a:ext cx="2232248" cy="578882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PÁTEK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936" y="2467365"/>
            <a:ext cx="2232248" cy="578882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ÚTERÝ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936" y="3187445"/>
            <a:ext cx="2232248" cy="578882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STŘEDA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747285"/>
            <a:ext cx="2232248" cy="578882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PONDĚLÍ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936" y="3956820"/>
            <a:ext cx="2232248" cy="578882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ČTVRTEK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936" y="5363171"/>
            <a:ext cx="2232248" cy="578882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SOBOTA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3680" y="6036026"/>
            <a:ext cx="2232248" cy="578882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NEDĚLE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5960025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Friday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5931081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Tuesday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0221" y="5942053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Sunday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5960025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Wednesday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60221" y="5931081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Monday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5918839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Thursday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5868144" y="292546"/>
            <a:ext cx="2049192" cy="792088"/>
          </a:xfrm>
          <a:prstGeom prst="cloudCallout">
            <a:avLst>
              <a:gd name="adj1" fmla="val -95944"/>
              <a:gd name="adj2" fmla="val 5779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53383"/>
            <a:ext cx="1359940" cy="135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46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vislý svitek 4"/>
          <p:cNvSpPr/>
          <p:nvPr/>
        </p:nvSpPr>
        <p:spPr>
          <a:xfrm>
            <a:off x="107504" y="836712"/>
            <a:ext cx="4536504" cy="5760640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370825" y="4509120"/>
            <a:ext cx="2232248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Tuesday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70825" y="2276872"/>
            <a:ext cx="2232248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Monday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70825" y="2996952"/>
            <a:ext cx="2232248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Sunday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16433" y="1556792"/>
            <a:ext cx="2232248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Thursday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70825" y="3766327"/>
            <a:ext cx="2232248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Friday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70825" y="5172678"/>
            <a:ext cx="2232248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Wednesday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52569" y="5845533"/>
            <a:ext cx="2232248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Saturday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Svislý svitek 13"/>
          <p:cNvSpPr/>
          <p:nvPr/>
        </p:nvSpPr>
        <p:spPr>
          <a:xfrm>
            <a:off x="4355976" y="886007"/>
            <a:ext cx="4536504" cy="5760640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619297" y="4558415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Tuesday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19297" y="2326167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Monday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19297" y="3046247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Sunday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64905" y="1606087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Thursday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19297" y="3815622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Friday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19297" y="5221973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Wednesday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01041" y="5894828"/>
            <a:ext cx="223224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Saturday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2" name="Obláček 21"/>
          <p:cNvSpPr/>
          <p:nvPr/>
        </p:nvSpPr>
        <p:spPr>
          <a:xfrm>
            <a:off x="4355976" y="90409"/>
            <a:ext cx="4104456" cy="1241016"/>
          </a:xfrm>
          <a:prstGeom prst="cloudCallout">
            <a:avLst>
              <a:gd name="adj1" fmla="val -106327"/>
              <a:gd name="adj2" fmla="val -2907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order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961" y="163124"/>
            <a:ext cx="1179988" cy="1179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55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27584" y="3334453"/>
            <a:ext cx="698103" cy="995422"/>
          </a:xfrm>
          <a:prstGeom prst="flowChartConnector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8299" y="5341703"/>
            <a:ext cx="698103" cy="995422"/>
          </a:xfrm>
          <a:prstGeom prst="flowChartConnector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3744" y="4329875"/>
            <a:ext cx="698103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49876" y="4229289"/>
            <a:ext cx="698103" cy="995422"/>
          </a:xfrm>
          <a:prstGeom prst="flowChartConnector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4083" y="3170945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14193" y="2199508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18364" y="5244684"/>
            <a:ext cx="698103" cy="995422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05630" y="5248943"/>
            <a:ext cx="698103" cy="995422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29699" y="2226361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82501" y="2175523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32795" y="2234999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65972" y="5341703"/>
            <a:ext cx="698103" cy="995422"/>
          </a:xfrm>
          <a:prstGeom prst="flowChartConnector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42418" y="4282000"/>
            <a:ext cx="698103" cy="995422"/>
          </a:xfrm>
          <a:prstGeom prst="flowChartConnector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4314600"/>
            <a:ext cx="698103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29699" y="3289023"/>
            <a:ext cx="698103" cy="995422"/>
          </a:xfrm>
          <a:prstGeom prst="flowChartConnector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77040" y="5244684"/>
            <a:ext cx="698103" cy="995422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043601" y="2155454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332911" y="5295111"/>
            <a:ext cx="698103" cy="995422"/>
          </a:xfrm>
          <a:prstGeom prst="flowChartConnector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47979" y="4217205"/>
            <a:ext cx="698103" cy="995422"/>
          </a:xfrm>
          <a:prstGeom prst="flowChartConnector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8910" y="4314600"/>
            <a:ext cx="752004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5642" y="3289023"/>
            <a:ext cx="698103" cy="995422"/>
          </a:xfrm>
          <a:prstGeom prst="flowChartConnector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378830" y="2226361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n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050900" y="5380555"/>
            <a:ext cx="698103" cy="995422"/>
          </a:xfrm>
          <a:prstGeom prst="flowChartConnector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n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411337" y="4236673"/>
            <a:ext cx="698103" cy="995422"/>
          </a:xfrm>
          <a:prstGeom prst="flowChartConnector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n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03719" y="5295111"/>
            <a:ext cx="698103" cy="995422"/>
          </a:xfrm>
          <a:prstGeom prst="flowChartConnector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o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510509" y="5321281"/>
            <a:ext cx="698103" cy="995422"/>
          </a:xfrm>
          <a:prstGeom prst="flowChartConnector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M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510509" y="4309340"/>
            <a:ext cx="725402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u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902728" y="4249262"/>
            <a:ext cx="698103" cy="995422"/>
          </a:xfrm>
          <a:prstGeom prst="flowChartConnector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u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49882" y="4199872"/>
            <a:ext cx="698103" cy="995422"/>
          </a:xfrm>
          <a:prstGeom prst="flowChartConnector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S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835696" y="4334498"/>
            <a:ext cx="698103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T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392280" y="4321232"/>
            <a:ext cx="698103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h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182457" y="4309340"/>
            <a:ext cx="698103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r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54694" y="4301059"/>
            <a:ext cx="698103" cy="99542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s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894700" y="3257402"/>
            <a:ext cx="698103" cy="995422"/>
          </a:xfrm>
          <a:prstGeom prst="flowChartConnector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F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484354" y="3252626"/>
            <a:ext cx="698103" cy="995422"/>
          </a:xfrm>
          <a:prstGeom prst="flowChartConnector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r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25687" y="3319178"/>
            <a:ext cx="698103" cy="995422"/>
          </a:xfrm>
          <a:prstGeom prst="flowChartConnector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i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993366" y="2155454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W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60989" y="2196207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s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946212" y="2182739"/>
            <a:ext cx="698103" cy="99542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225914" y="5277422"/>
            <a:ext cx="698103" cy="995422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T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274083" y="5247807"/>
            <a:ext cx="698103" cy="995422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u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724128" y="5316654"/>
            <a:ext cx="698103" cy="995422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s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180604" y="5341703"/>
            <a:ext cx="698103" cy="995422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797535" y="3178161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251779" y="3210363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y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298933" y="3204450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S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713234" y="3221783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t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205317" y="3242565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794695" y="3207784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u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644315" y="3252626"/>
            <a:ext cx="698103" cy="995422"/>
          </a:xfrm>
          <a:prstGeom prst="flowChartConnector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r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4" name="Obláček 63"/>
          <p:cNvSpPr/>
          <p:nvPr/>
        </p:nvSpPr>
        <p:spPr>
          <a:xfrm>
            <a:off x="2882384" y="119514"/>
            <a:ext cx="3523862" cy="864096"/>
          </a:xfrm>
          <a:prstGeom prst="cloudCallout">
            <a:avLst>
              <a:gd name="adj1" fmla="val 72243"/>
              <a:gd name="adj2" fmla="val 50317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words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091" y="116632"/>
            <a:ext cx="1502108" cy="168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17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95536" y="260648"/>
            <a:ext cx="5070781" cy="1060584"/>
          </a:xfrm>
          <a:prstGeom prst="cloudCallout">
            <a:avLst>
              <a:gd name="adj1" fmla="val 96774"/>
              <a:gd name="adj2" fmla="val 1895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he (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) do on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Mondays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2072832"/>
            <a:ext cx="1351211" cy="13115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7" y="1892318"/>
            <a:ext cx="1644619" cy="14920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974" y="2647071"/>
            <a:ext cx="1196528" cy="12210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571" y="4274574"/>
            <a:ext cx="1307746" cy="12460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809" y="4079299"/>
            <a:ext cx="1466581" cy="150994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5882" y="3983183"/>
            <a:ext cx="1412875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61" y="1988840"/>
            <a:ext cx="1449020" cy="12326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526"/>
            <a:ext cx="1502108" cy="168987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120898" y="3221513"/>
            <a:ext cx="853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Mo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3279560"/>
            <a:ext cx="853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Fr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17537" y="5661248"/>
            <a:ext cx="853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Sa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7" y="5520591"/>
            <a:ext cx="853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Tu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76401" y="3122760"/>
            <a:ext cx="853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Th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96238" y="3652908"/>
            <a:ext cx="853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Su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45408" y="5490865"/>
            <a:ext cx="853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We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951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827584" y="501995"/>
            <a:ext cx="4425456" cy="967227"/>
          </a:xfrm>
          <a:prstGeom prst="cloudCallout">
            <a:avLst>
              <a:gd name="adj1" fmla="val 83158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0" y="229525"/>
            <a:ext cx="1436035" cy="1512168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V="1">
            <a:off x="727928" y="2811100"/>
            <a:ext cx="7412697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735957" y="3371820"/>
            <a:ext cx="7412697" cy="3600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735957" y="3956649"/>
            <a:ext cx="7412697" cy="3600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727929" y="4531476"/>
            <a:ext cx="7412697" cy="3600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715206" y="5110808"/>
            <a:ext cx="7412697" cy="3600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727929" y="5667635"/>
            <a:ext cx="7412697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87372" y="6165304"/>
            <a:ext cx="7412697" cy="360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124401" y="226423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n </a:t>
            </a:r>
            <a:r>
              <a:rPr lang="cs-CZ" sz="2400" b="1" dirty="0" err="1" smtClean="0">
                <a:latin typeface="Comic Sans MS" pitchFamily="66" charset="0"/>
              </a:rPr>
              <a:t>Sunday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3845" y="28478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n </a:t>
            </a:r>
            <a:r>
              <a:rPr lang="cs-CZ" sz="2400" b="1" dirty="0" err="1" smtClean="0">
                <a:latin typeface="Comic Sans MS" pitchFamily="66" charset="0"/>
              </a:rPr>
              <a:t>Monday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00781" y="340782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n </a:t>
            </a:r>
            <a:r>
              <a:rPr lang="cs-CZ" sz="2400" b="1" dirty="0" err="1" smtClean="0">
                <a:latin typeface="Comic Sans MS" pitchFamily="66" charset="0"/>
              </a:rPr>
              <a:t>Tuesday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31491" y="3992653"/>
            <a:ext cx="2607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n </a:t>
            </a:r>
            <a:r>
              <a:rPr lang="cs-CZ" sz="2400" b="1" dirty="0" err="1" smtClean="0">
                <a:latin typeface="Comic Sans MS" pitchFamily="66" charset="0"/>
              </a:rPr>
              <a:t>Wednesday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59752" y="4605611"/>
            <a:ext cx="2245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n </a:t>
            </a:r>
            <a:r>
              <a:rPr lang="cs-CZ" sz="2400" b="1" dirty="0" err="1" smtClean="0">
                <a:latin typeface="Comic Sans MS" pitchFamily="66" charset="0"/>
              </a:rPr>
              <a:t>Thursday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24401" y="514681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n </a:t>
            </a:r>
            <a:r>
              <a:rPr lang="cs-CZ" sz="2400" b="1" dirty="0" err="1" smtClean="0">
                <a:latin typeface="Comic Sans MS" pitchFamily="66" charset="0"/>
              </a:rPr>
              <a:t>Friday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51880" y="5703639"/>
            <a:ext cx="2280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n </a:t>
            </a:r>
            <a:r>
              <a:rPr lang="cs-CZ" sz="2400" b="1" dirty="0" err="1" smtClean="0">
                <a:latin typeface="Comic Sans MS" pitchFamily="66" charset="0"/>
              </a:rPr>
              <a:t>Saturday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913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48796"/>
            <a:ext cx="770485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MC900437990 </a:t>
            </a:r>
            <a:r>
              <a:rPr lang="cs-CZ" sz="2400" dirty="0"/>
              <a:t>(obličej s knihou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MC900433817 </a:t>
            </a:r>
            <a:r>
              <a:rPr lang="cs-CZ" sz="2400" dirty="0"/>
              <a:t>(smějící se obličej)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MC900434411 </a:t>
            </a:r>
            <a:r>
              <a:rPr lang="cs-CZ" sz="2400" dirty="0" smtClean="0"/>
              <a:t>(obličej s otazníky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MC900434377 (obličej spící)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MC900435945 (obličej kuchařka)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MC900434383 (obličej s telefonem)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MC900439843 (obličej s míčem)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MC900440430 (obličej se sluchátky)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MC900440454 </a:t>
            </a:r>
            <a:r>
              <a:rPr lang="cs-CZ" sz="2400" dirty="0"/>
              <a:t>(obličej s počítačem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MC900440428 </a:t>
            </a:r>
            <a:r>
              <a:rPr lang="cs-CZ" sz="2400" dirty="0"/>
              <a:t>(obličej píše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MC900429827 (obličej se žárovkou</a:t>
            </a:r>
            <a:r>
              <a:rPr lang="cs-CZ" sz="2400" dirty="0" smtClean="0"/>
              <a:t>)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69860" y="293747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903</TotalTime>
  <Words>402</Words>
  <Application>Microsoft Office PowerPoint</Application>
  <PresentationFormat>Předvádění na obrazovce (4:3)</PresentationFormat>
  <Paragraphs>140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79</cp:revision>
  <cp:lastPrinted>2012-10-06T15:49:19Z</cp:lastPrinted>
  <dcterms:created xsi:type="dcterms:W3CDTF">2012-09-11T13:55:05Z</dcterms:created>
  <dcterms:modified xsi:type="dcterms:W3CDTF">2012-10-06T17:17:31Z</dcterms:modified>
</cp:coreProperties>
</file>