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8" r:id="rId2"/>
    <p:sldId id="275" r:id="rId3"/>
    <p:sldId id="335" r:id="rId4"/>
    <p:sldId id="340" r:id="rId5"/>
    <p:sldId id="341" r:id="rId6"/>
    <p:sldId id="343" r:id="rId7"/>
    <p:sldId id="342" r:id="rId8"/>
    <p:sldId id="339" r:id="rId9"/>
    <p:sldId id="344" r:id="rId10"/>
    <p:sldId id="324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EDA5"/>
    <a:srgbClr val="FF00FF"/>
    <a:srgbClr val="68FF01"/>
    <a:srgbClr val="71C600"/>
    <a:srgbClr val="B73939"/>
    <a:srgbClr val="00CCFF"/>
    <a:srgbClr val="EB1B05"/>
    <a:srgbClr val="EB053C"/>
    <a:srgbClr val="A7E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70" d="100"/>
          <a:sy n="70" d="100"/>
        </p:scale>
        <p:origin x="-4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09_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SPORTS and GAMES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3067" custScaleY="61587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 09_ ANGLICKÝ JAZYK 5</a:t>
          </a:r>
          <a:endParaRPr lang="cs-CZ" sz="24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431278" y="3803317"/>
          <a:ext cx="3158684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SPORTS and GAMES</a:t>
          </a:r>
          <a:endParaRPr lang="cs-CZ" sz="2400" b="1" kern="1200" dirty="0"/>
        </a:p>
      </dsp:txBody>
      <dsp:txXfrm>
        <a:off x="3469152" y="3841191"/>
        <a:ext cx="3082936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image" Target="../media/image23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12" Type="http://schemas.openxmlformats.org/officeDocument/2006/relationships/image" Target="../media/image22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11" Type="http://schemas.openxmlformats.org/officeDocument/2006/relationships/image" Target="../media/image21.WMF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Relationship Id="rId14" Type="http://schemas.openxmlformats.org/officeDocument/2006/relationships/image" Target="../media/image2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5.PNG"/><Relationship Id="rId3" Type="http://schemas.openxmlformats.org/officeDocument/2006/relationships/image" Target="../media/image15.WMF"/><Relationship Id="rId7" Type="http://schemas.openxmlformats.org/officeDocument/2006/relationships/image" Target="../media/image21.WMF"/><Relationship Id="rId12" Type="http://schemas.openxmlformats.org/officeDocument/2006/relationships/image" Target="../media/image19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14.WMF"/><Relationship Id="rId5" Type="http://schemas.openxmlformats.org/officeDocument/2006/relationships/image" Target="../media/image18.WMF"/><Relationship Id="rId10" Type="http://schemas.openxmlformats.org/officeDocument/2006/relationships/image" Target="../media/image13.WMF"/><Relationship Id="rId4" Type="http://schemas.openxmlformats.org/officeDocument/2006/relationships/image" Target="../media/image16.WMF"/><Relationship Id="rId9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10" Type="http://schemas.openxmlformats.org/officeDocument/2006/relationships/image" Target="../media/image33.WMF"/><Relationship Id="rId4" Type="http://schemas.openxmlformats.org/officeDocument/2006/relationships/image" Target="../media/image27.WMF"/><Relationship Id="rId9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373172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229600" cy="53285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29.10.2012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sports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games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I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I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need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opakuje a seznamuje s některými novými názvy sportů a her. Procvičuje otázku „Do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?“ a krátké odpovědi.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Seznamuje se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slovesem „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need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“.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2834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smtClean="0">
                <a:latin typeface="Comic Sans MS" pitchFamily="66" charset="0"/>
              </a:rPr>
              <a:t>SPORTS AND GAMES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533158" y="307730"/>
            <a:ext cx="4855266" cy="967227"/>
          </a:xfrm>
          <a:prstGeom prst="cloudCallout">
            <a:avLst>
              <a:gd name="adj1" fmla="val -83758"/>
              <a:gd name="adj2" fmla="val 2599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sport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595" y="174151"/>
            <a:ext cx="1296144" cy="145816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2368" y="2564904"/>
            <a:ext cx="1266056" cy="164323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554" y="2223846"/>
            <a:ext cx="1647749" cy="18278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0369" y="5076586"/>
            <a:ext cx="1898650" cy="1371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217" y="1417396"/>
            <a:ext cx="1879600" cy="16129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592" y="4556982"/>
            <a:ext cx="1822450" cy="18605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4177" y="3143994"/>
            <a:ext cx="1656614" cy="15317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458" y="4365104"/>
            <a:ext cx="2044700" cy="16922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4069" y="1550999"/>
            <a:ext cx="1687931" cy="1737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18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0332199"/>
              </p:ext>
            </p:extLst>
          </p:nvPr>
        </p:nvGraphicFramePr>
        <p:xfrm>
          <a:off x="755576" y="1916832"/>
          <a:ext cx="7848870" cy="295233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616290"/>
                <a:gridCol w="2616290"/>
                <a:gridCol w="2616290"/>
              </a:tblGrid>
              <a:tr h="486425">
                <a:tc>
                  <a:txBody>
                    <a:bodyPr/>
                    <a:lstStyle/>
                    <a:p>
                      <a:pPr algn="ctr"/>
                      <a:r>
                        <a:rPr lang="cs-CZ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Sport </a:t>
                      </a:r>
                      <a:r>
                        <a:rPr lang="cs-CZ" b="0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with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  <a:latin typeface="Algerian" pitchFamily="82" charset="0"/>
                        </a:rPr>
                        <a:t>- BALL</a:t>
                      </a:r>
                      <a:endParaRPr lang="cs-CZ" b="0" dirty="0">
                        <a:solidFill>
                          <a:schemeClr val="tx1"/>
                        </a:solidFill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Sport </a:t>
                      </a:r>
                      <a:r>
                        <a:rPr lang="cs-CZ" sz="1800" b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with</a:t>
                      </a:r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lgerian" pitchFamily="82" charset="0"/>
                        </a:rPr>
                        <a:t>-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lgerian" pitchFamily="82" charset="0"/>
                        </a:rPr>
                        <a:t>ing</a:t>
                      </a:r>
                      <a:endParaRPr lang="cs-CZ" b="0" dirty="0">
                        <a:solidFill>
                          <a:schemeClr val="tx1"/>
                        </a:solidFill>
                        <a:latin typeface="Algerian" pitchFamily="8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Other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b="0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sports</a:t>
                      </a:r>
                      <a:endParaRPr lang="cs-CZ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49318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318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318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318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318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láček 2"/>
          <p:cNvSpPr/>
          <p:nvPr/>
        </p:nvSpPr>
        <p:spPr>
          <a:xfrm>
            <a:off x="995027" y="404664"/>
            <a:ext cx="5203958" cy="1296144"/>
          </a:xfrm>
          <a:prstGeom prst="cloudCallout">
            <a:avLst>
              <a:gd name="adj1" fmla="val 73042"/>
              <a:gd name="adj2" fmla="val 1397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full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name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corect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column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7569" y="121506"/>
            <a:ext cx="1470212" cy="1796926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7780873" y="5947676"/>
            <a:ext cx="115212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golf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655756" y="5991724"/>
            <a:ext cx="115212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ski-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943708" y="5271644"/>
            <a:ext cx="136815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chess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043608" y="5864518"/>
            <a:ext cx="1322187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skate-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803299" y="5940989"/>
            <a:ext cx="135976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base-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52527" y="5105555"/>
            <a:ext cx="1584176" cy="6892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basket-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483768" y="5864518"/>
            <a:ext cx="1414175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tennis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786002" y="5805264"/>
            <a:ext cx="115212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fish</a:t>
            </a:r>
            <a:r>
              <a:rPr lang="cs-CZ" sz="2000" b="1" dirty="0" smtClean="0">
                <a:solidFill>
                  <a:schemeClr val="tx1"/>
                </a:solidFill>
              </a:rPr>
              <a:t>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984938" y="5009047"/>
            <a:ext cx="1224136" cy="7669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runn</a:t>
            </a:r>
            <a:r>
              <a:rPr lang="cs-CZ" sz="2000" b="1" dirty="0" smtClean="0">
                <a:solidFill>
                  <a:schemeClr val="tx1"/>
                </a:solidFill>
              </a:rPr>
              <a:t>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428456" y="5260629"/>
            <a:ext cx="1615396" cy="7009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volley</a:t>
            </a:r>
            <a:r>
              <a:rPr lang="cs-CZ" sz="2000" b="1" dirty="0" smtClean="0">
                <a:solidFill>
                  <a:schemeClr val="tx1"/>
                </a:solidFill>
              </a:rPr>
              <a:t>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63830" y="5482488"/>
            <a:ext cx="115212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darts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267569" y="5271644"/>
            <a:ext cx="1566963" cy="7883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swimm</a:t>
            </a:r>
            <a:r>
              <a:rPr lang="cs-CZ" sz="2000" b="1" dirty="0" smtClean="0">
                <a:solidFill>
                  <a:schemeClr val="tx1"/>
                </a:solidFill>
              </a:rPr>
              <a:t>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718685" y="5305799"/>
            <a:ext cx="144438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hand-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723972" y="5805264"/>
            <a:ext cx="115212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judo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633874" y="5392500"/>
            <a:ext cx="115212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foot</a:t>
            </a:r>
            <a:r>
              <a:rPr lang="cs-CZ" sz="2000" b="1" dirty="0" smtClean="0">
                <a:solidFill>
                  <a:schemeClr val="tx1"/>
                </a:solidFill>
              </a:rPr>
              <a:t>-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655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8838" y="1408187"/>
            <a:ext cx="1797710" cy="165049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216173"/>
            <a:ext cx="1694383" cy="161391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1331" y="3417167"/>
            <a:ext cx="1683945" cy="147571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3987" y="4602925"/>
            <a:ext cx="1836115" cy="17236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2217040"/>
            <a:ext cx="1731774" cy="14972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196423"/>
            <a:ext cx="1474206" cy="179258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4344268"/>
            <a:ext cx="1691640" cy="195224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3133443"/>
            <a:ext cx="1512168" cy="14931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3886" y="3045409"/>
            <a:ext cx="1553220" cy="13892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314" y="1249820"/>
            <a:ext cx="1509674" cy="173918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620" y="4936265"/>
            <a:ext cx="1233445" cy="136024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509" y="4997739"/>
            <a:ext cx="1605553" cy="1618508"/>
          </a:xfrm>
          <a:prstGeom prst="rect">
            <a:avLst/>
          </a:prstGeom>
        </p:spPr>
      </p:pic>
      <p:sp>
        <p:nvSpPr>
          <p:cNvPr id="14" name="Obláček 13"/>
          <p:cNvSpPr/>
          <p:nvPr/>
        </p:nvSpPr>
        <p:spPr>
          <a:xfrm>
            <a:off x="1043608" y="332656"/>
            <a:ext cx="4223498" cy="863767"/>
          </a:xfrm>
          <a:prstGeom prst="cloudCallout">
            <a:avLst>
              <a:gd name="adj1" fmla="val 78935"/>
              <a:gd name="adj2" fmla="val 15911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 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5" name="Obrázek 14" descr="MC900440452veselý smajlík.WMF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30233" y="130726"/>
            <a:ext cx="1088524" cy="145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74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2580" y="4331680"/>
            <a:ext cx="1061656" cy="97471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4297" y="5616112"/>
            <a:ext cx="978221" cy="9183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53" y="1180062"/>
            <a:ext cx="893032" cy="7721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938" y="3639188"/>
            <a:ext cx="925969" cy="106861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50" y="1984704"/>
            <a:ext cx="831377" cy="74363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679" y="4819038"/>
            <a:ext cx="648994" cy="74766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875" y="5631861"/>
            <a:ext cx="818415" cy="90255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0290" y="3099336"/>
            <a:ext cx="1012067" cy="102023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4408" y="2143049"/>
            <a:ext cx="864096" cy="82306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8046" y="1033353"/>
            <a:ext cx="999525" cy="87592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596" y="2949238"/>
            <a:ext cx="783159" cy="773310"/>
          </a:xfrm>
          <a:prstGeom prst="rect">
            <a:avLst/>
          </a:prstGeom>
        </p:spPr>
      </p:pic>
      <p:sp>
        <p:nvSpPr>
          <p:cNvPr id="33" name="Obláček 32"/>
          <p:cNvSpPr/>
          <p:nvPr/>
        </p:nvSpPr>
        <p:spPr>
          <a:xfrm>
            <a:off x="4572000" y="252234"/>
            <a:ext cx="2808312" cy="781120"/>
          </a:xfrm>
          <a:prstGeom prst="cloudCallout">
            <a:avLst>
              <a:gd name="adj1" fmla="val -91530"/>
              <a:gd name="adj2" fmla="val 1977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48428"/>
            <a:ext cx="1080120" cy="1080120"/>
          </a:xfrm>
          <a:prstGeom prst="rect">
            <a:avLst/>
          </a:prstGeom>
        </p:spPr>
      </p:pic>
      <p:sp>
        <p:nvSpPr>
          <p:cNvPr id="37" name="Zaoblený obdélník 36"/>
          <p:cNvSpPr/>
          <p:nvPr/>
        </p:nvSpPr>
        <p:spPr>
          <a:xfrm>
            <a:off x="3995936" y="5864865"/>
            <a:ext cx="1800200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DANCING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4355976" y="5862857"/>
            <a:ext cx="1800200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CYCLING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4323213" y="5854983"/>
            <a:ext cx="1800200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CLIMBING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4321266" y="6053806"/>
            <a:ext cx="1800200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RUNNING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4177250" y="5889519"/>
            <a:ext cx="1944216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TABLE TENNIS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075876" y="6065483"/>
            <a:ext cx="1800200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VOLLEYBALL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389774" y="5862857"/>
            <a:ext cx="1800200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ICE- HOCKEY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4249258" y="5889519"/>
            <a:ext cx="1800200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 JUDO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3995936" y="6109798"/>
            <a:ext cx="1800200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PLAY DARTS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4249258" y="5864865"/>
            <a:ext cx="1800200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DIVING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3943416" y="6136175"/>
            <a:ext cx="2106042" cy="4405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RIDE A HORSE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93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699793" y="307730"/>
            <a:ext cx="6264696" cy="1465086"/>
          </a:xfrm>
          <a:prstGeom prst="cloudCallout">
            <a:avLst>
              <a:gd name="adj1" fmla="val -65623"/>
              <a:gd name="adj2" fmla="val 1559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sport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need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07730"/>
            <a:ext cx="1465086" cy="14650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323" y="2564904"/>
            <a:ext cx="1990253" cy="13821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373" y="4437112"/>
            <a:ext cx="2553077" cy="163264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750317"/>
            <a:ext cx="1374343" cy="18397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100759"/>
            <a:ext cx="1233227" cy="11811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169448"/>
            <a:ext cx="1360611" cy="130804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993" y="3988722"/>
            <a:ext cx="1275645" cy="12931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381" y="4869160"/>
            <a:ext cx="1788059" cy="14847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9719" y="1568840"/>
            <a:ext cx="1785042" cy="118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30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118973"/>
              </p:ext>
            </p:extLst>
          </p:nvPr>
        </p:nvGraphicFramePr>
        <p:xfrm>
          <a:off x="467544" y="1124744"/>
          <a:ext cx="4176464" cy="556646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096120"/>
                <a:gridCol w="208034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FOTBAL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BASKETBAL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BASEBALL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HÁZENÁ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VOLEJBAL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RAGBY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TENIS</a:t>
                      </a:r>
                    </a:p>
                  </a:txBody>
                  <a:tcPr/>
                </a:tc>
              </a:tr>
              <a:tr h="500464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STOLNÍ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 TENIS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560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GOLF</a:t>
                      </a:r>
                    </a:p>
                  </a:txBody>
                  <a:tcPr/>
                </a:tc>
              </a:tr>
              <a:tr h="47560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LEDNÍ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 HOKEJ</a:t>
                      </a:r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ŠACHY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ŠIPKY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102714"/>
              </p:ext>
            </p:extLst>
          </p:nvPr>
        </p:nvGraphicFramePr>
        <p:xfrm>
          <a:off x="4788024" y="1124744"/>
          <a:ext cx="4104456" cy="552966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059980"/>
                <a:gridCol w="204447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BOX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JUDO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JÍZDA NA KOLE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JÍZDA NA KONI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TANCOVÁNÍ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BĚHÁNÍ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RYBAŘENÍ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00464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LYŽOVÁNÍ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BRUSLENÍ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PLAVÁNÍ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POTÁPĚNÍ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HOROLEZECTVÍ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láček 5"/>
          <p:cNvSpPr/>
          <p:nvPr/>
        </p:nvSpPr>
        <p:spPr>
          <a:xfrm>
            <a:off x="1547664" y="181907"/>
            <a:ext cx="7416825" cy="942838"/>
          </a:xfrm>
          <a:prstGeom prst="cloudCallout">
            <a:avLst>
              <a:gd name="adj1" fmla="val -55635"/>
              <a:gd name="adj2" fmla="val 2545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Fill in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: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don´t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16"/>
            <a:ext cx="1096141" cy="123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26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491071"/>
              </p:ext>
            </p:extLst>
          </p:nvPr>
        </p:nvGraphicFramePr>
        <p:xfrm>
          <a:off x="179512" y="1119863"/>
          <a:ext cx="4536504" cy="556646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200926"/>
                <a:gridCol w="233557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FOOTBALL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FOTBAL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BASKETBALL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BASKETBAL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BASEBALL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BASEBALL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HANDBALL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HÁZENÁ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VOLLEYBALL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VOLEJBAL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RAGBY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RAGBY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TENNIS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TENIS</a:t>
                      </a:r>
                    </a:p>
                  </a:txBody>
                  <a:tcPr/>
                </a:tc>
              </a:tr>
              <a:tr h="50046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TABLE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TENNIS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STOLNÍ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 TENIS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56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GOLF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GOLF</a:t>
                      </a:r>
                    </a:p>
                  </a:txBody>
                  <a:tcPr/>
                </a:tc>
              </a:tr>
              <a:tr h="4756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ICE HOCKEY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LEDNÍ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 HOKEJ</a:t>
                      </a:r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CHESS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ŠACHY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DARTS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ŠIPKY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9125330"/>
              </p:ext>
            </p:extLst>
          </p:nvPr>
        </p:nvGraphicFramePr>
        <p:xfrm>
          <a:off x="4860032" y="1110701"/>
          <a:ext cx="4104456" cy="5649797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059980"/>
                <a:gridCol w="2044476"/>
              </a:tblGrid>
              <a:tr h="4563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(DO) BOX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BOX</a:t>
                      </a:r>
                    </a:p>
                  </a:txBody>
                  <a:tcPr/>
                </a:tc>
              </a:tr>
              <a:tr h="4563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(DO) JUDO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JUDO</a:t>
                      </a:r>
                    </a:p>
                  </a:txBody>
                  <a:tcPr/>
                </a:tc>
              </a:tr>
              <a:tr h="567670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CYCLING, 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RIDE A BIKE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JÍZDA NA KOLE</a:t>
                      </a:r>
                    </a:p>
                  </a:txBody>
                  <a:tcPr/>
                </a:tc>
              </a:tr>
              <a:tr h="45634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RIDE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A HORSE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JÍZDA NA KONI</a:t>
                      </a:r>
                    </a:p>
                  </a:txBody>
                  <a:tcPr/>
                </a:tc>
              </a:tr>
              <a:tr h="4563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DANCING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TANCOVÁNÍ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563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RUNNING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BĚHÁNÍ</a:t>
                      </a:r>
                    </a:p>
                  </a:txBody>
                  <a:tcPr/>
                </a:tc>
              </a:tr>
              <a:tr h="4563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FISHING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RYBAŘENÍ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9953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SKIING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LYŽOVÁNÍ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563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SKATING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BRUSLENÍ</a:t>
                      </a:r>
                    </a:p>
                  </a:txBody>
                  <a:tcPr/>
                </a:tc>
              </a:tr>
              <a:tr h="4563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SWIMMING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PLAVÁNÍ</a:t>
                      </a:r>
                    </a:p>
                  </a:txBody>
                  <a:tcPr/>
                </a:tc>
              </a:tr>
              <a:tr h="4563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DIVING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POTÁPĚNÍ</a:t>
                      </a:r>
                    </a:p>
                  </a:txBody>
                  <a:tcPr/>
                </a:tc>
              </a:tr>
              <a:tr h="4563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CLIMBING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HOROLEZECTVÍ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láček 5"/>
          <p:cNvSpPr/>
          <p:nvPr/>
        </p:nvSpPr>
        <p:spPr>
          <a:xfrm>
            <a:off x="3285728" y="181907"/>
            <a:ext cx="3734544" cy="726813"/>
          </a:xfrm>
          <a:prstGeom prst="cloudCallout">
            <a:avLst>
              <a:gd name="adj1" fmla="val -78606"/>
              <a:gd name="adj2" fmla="val 4137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Checking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59259"/>
            <a:ext cx="864096" cy="972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103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755576" y="236369"/>
            <a:ext cx="5053638" cy="1380640"/>
          </a:xfrm>
          <a:prstGeom prst="cloudCallout">
            <a:avLst>
              <a:gd name="adj1" fmla="val 77186"/>
              <a:gd name="adj2" fmla="val 3112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82458" y="1769409"/>
            <a:ext cx="3973518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girls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football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01464" y="1769409"/>
            <a:ext cx="3973519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boys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football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2458" y="2852936"/>
            <a:ext cx="3958711" cy="79208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girls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football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7650" y="3933056"/>
            <a:ext cx="3973519" cy="792088"/>
          </a:xfrm>
          <a:prstGeom prst="roundRect">
            <a:avLst/>
          </a:prstGeom>
          <a:solidFill>
            <a:srgbClr val="03ED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girls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football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894" y="236369"/>
            <a:ext cx="1169341" cy="1429195"/>
          </a:xfrm>
          <a:prstGeom prst="rect">
            <a:avLst/>
          </a:prstGeom>
        </p:spPr>
      </p:pic>
      <p:sp>
        <p:nvSpPr>
          <p:cNvPr id="10" name="Zaoblený obdélník 9"/>
          <p:cNvSpPr/>
          <p:nvPr/>
        </p:nvSpPr>
        <p:spPr>
          <a:xfrm>
            <a:off x="2460992" y="5877272"/>
            <a:ext cx="4392488" cy="792088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favourite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sportsman?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01464" y="2852936"/>
            <a:ext cx="3958711" cy="79208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boys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football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657236" y="3933056"/>
            <a:ext cx="3973519" cy="792088"/>
          </a:xfrm>
          <a:prstGeom prst="roundRect">
            <a:avLst/>
          </a:prstGeom>
          <a:solidFill>
            <a:srgbClr val="03ED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boys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football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82458" y="5013176"/>
            <a:ext cx="3973519" cy="7920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girls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football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659198" y="5013176"/>
            <a:ext cx="3973519" cy="7920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boys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football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334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6919" y="908720"/>
            <a:ext cx="8712968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3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MC900433817 </a:t>
            </a:r>
            <a:r>
              <a:rPr lang="cs-CZ" sz="2000" dirty="0"/>
              <a:t>(smějící se obličej) </a:t>
            </a:r>
            <a:r>
              <a:rPr lang="cs-CZ" sz="2000" dirty="0" smtClean="0"/>
              <a:t>            MC900232733 (čepice)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MC900434411 (obličej s otazníky)             MC900237278 (kolo)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MC900429827 </a:t>
            </a:r>
            <a:r>
              <a:rPr lang="cs-CZ" sz="2000" dirty="0"/>
              <a:t>(obličej se žárovkou</a:t>
            </a:r>
            <a:r>
              <a:rPr lang="cs-CZ" sz="2000" dirty="0" smtClean="0"/>
              <a:t>)          MC900239511 (</a:t>
            </a:r>
            <a:r>
              <a:rPr lang="cs-CZ" sz="2000" dirty="0" err="1" smtClean="0"/>
              <a:t>tenis.raketa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MC900440452 (veselý obličej)                  MC900320430 (</a:t>
            </a:r>
            <a:r>
              <a:rPr lang="cs-CZ" sz="2000" dirty="0" err="1" smtClean="0"/>
              <a:t>fotbal.míč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MC900439843 (obličej – fotbal)                MC900320432 (</a:t>
            </a:r>
            <a:r>
              <a:rPr lang="cs-CZ" sz="2000" dirty="0" err="1" smtClean="0"/>
              <a:t>basket.míč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MC900440440 (obličej rybář)                   MC900320434 (</a:t>
            </a:r>
            <a:r>
              <a:rPr lang="cs-CZ" sz="2000" dirty="0" err="1" smtClean="0"/>
              <a:t>volejbal.míč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MC900437577 (obličej – šachy)                 MC90056431 (jízda na koni)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MC900437569 (obličej – tenis)                  MC90079253 (judo)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MC900432469 (obličej – basketbal)           MC900197702 (stolní tenis)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MC900432463 (obličej – baseball)             MC900397448 (cyklistika)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MC900432451 (obličej – ragby)                 MC900233047 (volejbal)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MC900425784 (obličej – box)                    MC900353650 (fotbal)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MC900351201 (boty)                                MC900361626 (potápění)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MC900352311 (lyže)                                 MC900361040 (běh)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MC90038606 (šipky)                                 MC900446522 (hokej)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MC900397488 (tanec)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69859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1600</TotalTime>
  <Words>504</Words>
  <Application>Microsoft Office PowerPoint</Application>
  <PresentationFormat>Předvádění na obrazovce (4:3)</PresentationFormat>
  <Paragraphs>153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140</cp:revision>
  <cp:lastPrinted>2012-10-06T15:49:19Z</cp:lastPrinted>
  <dcterms:created xsi:type="dcterms:W3CDTF">2012-09-11T13:55:05Z</dcterms:created>
  <dcterms:modified xsi:type="dcterms:W3CDTF">2013-04-22T10:57:02Z</dcterms:modified>
</cp:coreProperties>
</file>