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0"/>
  </p:notesMasterIdLst>
  <p:sldIdLst>
    <p:sldId id="258" r:id="rId2"/>
    <p:sldId id="275" r:id="rId3"/>
    <p:sldId id="357" r:id="rId4"/>
    <p:sldId id="356" r:id="rId5"/>
    <p:sldId id="358" r:id="rId6"/>
    <p:sldId id="359" r:id="rId7"/>
    <p:sldId id="369" r:id="rId8"/>
    <p:sldId id="360" r:id="rId9"/>
    <p:sldId id="361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70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3EDA5"/>
    <a:srgbClr val="00CCFF"/>
    <a:srgbClr val="71C600"/>
    <a:srgbClr val="EB1B05"/>
    <a:srgbClr val="FC6E04"/>
    <a:srgbClr val="68FF01"/>
    <a:srgbClr val="B73939"/>
    <a:srgbClr val="EB053C"/>
    <a:srgbClr val="A7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12_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TO HAVE GOT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270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12_ ANGLICKÝ JAZYK 5</a:t>
          </a:r>
          <a:endParaRPr lang="cs-CZ" sz="26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719313" y="3803317"/>
          <a:ext cx="258261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TO HAVE GOT</a:t>
          </a:r>
          <a:endParaRPr lang="cs-CZ" sz="2500" b="1" kern="1200" dirty="0"/>
        </a:p>
      </dsp:txBody>
      <dsp:txXfrm>
        <a:off x="3757187" y="3841191"/>
        <a:ext cx="2506866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9.xml"/><Relationship Id="rId7" Type="http://schemas.openxmlformats.org/officeDocument/2006/relationships/slide" Target="slide15.xml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17.xml"/><Relationship Id="rId5" Type="http://schemas.openxmlformats.org/officeDocument/2006/relationships/slide" Target="slide11.xml"/><Relationship Id="rId10" Type="http://schemas.openxmlformats.org/officeDocument/2006/relationships/slide" Target="slide16.xml"/><Relationship Id="rId4" Type="http://schemas.openxmlformats.org/officeDocument/2006/relationships/slide" Target="slide10.xml"/><Relationship Id="rId9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033888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4337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21. 11. 2012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verb – to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has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words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-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television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personal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computer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a car,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watch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bike,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, a mobile </a:t>
            </a:r>
            <a:r>
              <a:rPr lang="cs-CZ" sz="2800" dirty="0" err="1">
                <a:solidFill>
                  <a:schemeClr val="tx1"/>
                </a:solidFill>
                <a:latin typeface="Comic Sans MS" pitchFamily="66" charset="0"/>
              </a:rPr>
              <a:t>phone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books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roller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skates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skates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sloveso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to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Motivuje ke komunikaci.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TO HAVE GOT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833437"/>
            <a:ext cx="1816100" cy="1730375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4499992" y="495983"/>
            <a:ext cx="3096344" cy="1060810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" name="Mrak 1"/>
          <p:cNvSpPr/>
          <p:nvPr/>
        </p:nvSpPr>
        <p:spPr>
          <a:xfrm>
            <a:off x="4499876" y="2780928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624574" y="3654048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buch 1 12"/>
          <p:cNvSpPr/>
          <p:nvPr/>
        </p:nvSpPr>
        <p:spPr>
          <a:xfrm>
            <a:off x="4186725" y="3551462"/>
            <a:ext cx="1290543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5976079" y="3654048"/>
            <a:ext cx="1624208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7164288" y="2642177"/>
            <a:ext cx="1290543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5708063" y="2095760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959932" y="2427797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719572" y="3083410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2286436" y="3083410"/>
            <a:ext cx="1290543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1502108" y="4422105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5311980" y="4966452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Výbuch 1 15"/>
          <p:cNvSpPr/>
          <p:nvPr/>
        </p:nvSpPr>
        <p:spPr>
          <a:xfrm>
            <a:off x="5314838" y="5081373"/>
            <a:ext cx="1080120" cy="936104"/>
          </a:xfrm>
          <a:prstGeom prst="irregularSeal1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I´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1879591" y="5358208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Výbuch 1 17"/>
          <p:cNvSpPr/>
          <p:nvPr/>
        </p:nvSpPr>
        <p:spPr>
          <a:xfrm>
            <a:off x="1503412" y="5390058"/>
            <a:ext cx="1574928" cy="1095723"/>
          </a:xfrm>
          <a:prstGeom prst="irregularSeal1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HE´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31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3" grpId="0" animBg="1"/>
      <p:bldP spid="12" grpId="0" animBg="1"/>
      <p:bldP spid="7" grpId="0" animBg="1"/>
      <p:bldP spid="11" grpId="0" animBg="1"/>
      <p:bldP spid="6" grpId="0" animBg="1"/>
      <p:bldP spid="8" grpId="0" animBg="1"/>
      <p:bldP spid="9" grpId="0" animBg="1"/>
      <p:bldP spid="10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635896" y="381056"/>
            <a:ext cx="4240419" cy="1080619"/>
          </a:xfrm>
          <a:prstGeom prst="cloudCallout">
            <a:avLst>
              <a:gd name="adj1" fmla="val -61319"/>
              <a:gd name="adj2" fmla="val 323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Complete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57102"/>
            <a:ext cx="1296144" cy="1458162"/>
          </a:xfrm>
          <a:prstGeom prst="rect">
            <a:avLst/>
          </a:prstGeom>
        </p:spPr>
      </p:pic>
      <p:sp>
        <p:nvSpPr>
          <p:cNvPr id="7" name="Výbuch 1 6"/>
          <p:cNvSpPr/>
          <p:nvPr/>
        </p:nvSpPr>
        <p:spPr>
          <a:xfrm>
            <a:off x="2101860" y="4732066"/>
            <a:ext cx="1080120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1351377" y="5200118"/>
            <a:ext cx="1290543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1456588" y="4546061"/>
            <a:ext cx="1080120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572542" y="4546061"/>
            <a:ext cx="1290543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658468" y="5229200"/>
            <a:ext cx="1080120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2206382" y="5623713"/>
            <a:ext cx="1080120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buch 1 12"/>
          <p:cNvSpPr/>
          <p:nvPr/>
        </p:nvSpPr>
        <p:spPr>
          <a:xfrm>
            <a:off x="957664" y="5697252"/>
            <a:ext cx="1624208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ýbuch 1 13"/>
          <p:cNvSpPr/>
          <p:nvPr/>
        </p:nvSpPr>
        <p:spPr>
          <a:xfrm>
            <a:off x="2345353" y="5301821"/>
            <a:ext cx="1290543" cy="9361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969939" y="5094225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756105" y="5094225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999332" y="5482165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036775" y="5769873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112887" y="5960151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444488" y="5904353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653437" y="5638259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653437" y="5260569"/>
            <a:ext cx="2592287" cy="643784"/>
          </a:xfrm>
          <a:prstGeom prst="ellipse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91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95536" y="332657"/>
            <a:ext cx="5328592" cy="936103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1775" y="2175744"/>
            <a:ext cx="1806854" cy="22750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732" y="2082821"/>
            <a:ext cx="1409731" cy="12304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665729"/>
            <a:ext cx="771752" cy="87517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463" y="5016623"/>
            <a:ext cx="1060758" cy="12763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947" y="4586049"/>
            <a:ext cx="1807675" cy="15209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4"/>
          <a:stretch/>
        </p:blipFill>
        <p:spPr>
          <a:xfrm>
            <a:off x="7182504" y="5111136"/>
            <a:ext cx="1054284" cy="9958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631" y="1564883"/>
            <a:ext cx="1129677" cy="12651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315" y="4618159"/>
            <a:ext cx="1828572" cy="182857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03" y="2626030"/>
            <a:ext cx="1631528" cy="137445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5691" y="3634692"/>
            <a:ext cx="837318" cy="74714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597" y="3365498"/>
            <a:ext cx="895509" cy="113320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1489" y="3414035"/>
            <a:ext cx="895509" cy="113320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031" y="1717283"/>
            <a:ext cx="1129677" cy="1265144"/>
          </a:xfrm>
          <a:prstGeom prst="rect">
            <a:avLst/>
          </a:prstGeom>
        </p:spPr>
      </p:pic>
      <p:sp>
        <p:nvSpPr>
          <p:cNvPr id="41" name="Obláček 40"/>
          <p:cNvSpPr/>
          <p:nvPr/>
        </p:nvSpPr>
        <p:spPr>
          <a:xfrm>
            <a:off x="395536" y="332657"/>
            <a:ext cx="5328592" cy="936103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2" name="Obrázek 41" descr="MC900440452veselý smajlík.WMF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07944" y="143551"/>
            <a:ext cx="1493519" cy="199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65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620687"/>
            <a:ext cx="1827886" cy="1506017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355976" y="620688"/>
            <a:ext cx="2916832" cy="936103"/>
          </a:xfrm>
          <a:prstGeom prst="cloudCallout">
            <a:avLst>
              <a:gd name="adj1" fmla="val -85026"/>
              <a:gd name="adj2" fmla="val 1350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Study.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2068656" y="2253101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2191249" y="4689138"/>
            <a:ext cx="2952405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7422805" y="2489432"/>
            <a:ext cx="730299" cy="633369"/>
          </a:xfrm>
          <a:prstGeom prst="ellipse">
            <a:avLst/>
          </a:prstGeom>
          <a:solidFill>
            <a:srgbClr val="FC6E0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244280" y="2473150"/>
            <a:ext cx="1896815" cy="665935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CAR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899592" y="2368021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766656" y="4841913"/>
            <a:ext cx="1345991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787955" y="2836074"/>
            <a:ext cx="55685" cy="6546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503509" y="3170616"/>
            <a:ext cx="4768613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        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450647" y="3456525"/>
            <a:ext cx="730299" cy="633369"/>
          </a:xfrm>
          <a:prstGeom prst="ellipse">
            <a:avLst/>
          </a:prstGeom>
          <a:solidFill>
            <a:srgbClr val="FC6E0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5272122" y="3440243"/>
            <a:ext cx="1896815" cy="665935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CAR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Výbuch 1 18"/>
          <p:cNvSpPr/>
          <p:nvPr/>
        </p:nvSpPr>
        <p:spPr>
          <a:xfrm>
            <a:off x="2295587" y="3351264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5244279" y="4939145"/>
            <a:ext cx="1896815" cy="665935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CAR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315865" y="4972697"/>
            <a:ext cx="730299" cy="633369"/>
          </a:xfrm>
          <a:prstGeom prst="ellipse">
            <a:avLst/>
          </a:prstGeom>
          <a:solidFill>
            <a:srgbClr val="FC6E0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575206" y="5288561"/>
            <a:ext cx="55685" cy="6546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11560" y="5502688"/>
            <a:ext cx="4762000" cy="116594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           GOT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Výbuch 1 23"/>
          <p:cNvSpPr/>
          <p:nvPr/>
        </p:nvSpPr>
        <p:spPr>
          <a:xfrm>
            <a:off x="2214819" y="5650098"/>
            <a:ext cx="1345991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5265510" y="5727186"/>
            <a:ext cx="1896815" cy="665935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 CAR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337096" y="5760738"/>
            <a:ext cx="730299" cy="633369"/>
          </a:xfrm>
          <a:prstGeom prst="ellipse">
            <a:avLst/>
          </a:prstGeom>
          <a:solidFill>
            <a:srgbClr val="FC6E0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591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620687"/>
            <a:ext cx="1827886" cy="1506017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355976" y="620688"/>
            <a:ext cx="2916832" cy="936103"/>
          </a:xfrm>
          <a:prstGeom prst="cloudCallout">
            <a:avLst>
              <a:gd name="adj1" fmla="val -85026"/>
              <a:gd name="adj2" fmla="val 1350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Study.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4469"/>
            <a:ext cx="12019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endParaRPr lang="cs-CZ" sz="9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5481839" y="2236416"/>
            <a:ext cx="1917246" cy="899751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2442231" y="2236417"/>
            <a:ext cx="1472032" cy="936104"/>
          </a:xfrm>
          <a:prstGeom prst="ellips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5675910" y="3324732"/>
            <a:ext cx="1529103" cy="94939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4063479" y="3308634"/>
            <a:ext cx="1345991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4196415" y="2236417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2469009" y="3323877"/>
            <a:ext cx="1472032" cy="936104"/>
          </a:xfrm>
          <a:prstGeom prst="ellipse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760656"/>
            <a:ext cx="12019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endParaRPr lang="cs-CZ" sz="9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420527" y="4509120"/>
            <a:ext cx="1472032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16769" y="5545486"/>
            <a:ext cx="1472032" cy="93610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ýbuch 1 13"/>
          <p:cNvSpPr/>
          <p:nvPr/>
        </p:nvSpPr>
        <p:spPr>
          <a:xfrm>
            <a:off x="3989348" y="5594952"/>
            <a:ext cx="1345991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Výbuch 1 14"/>
          <p:cNvSpPr/>
          <p:nvPr/>
        </p:nvSpPr>
        <p:spPr>
          <a:xfrm>
            <a:off x="4122283" y="4527480"/>
            <a:ext cx="1080120" cy="936104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5327532" y="4527296"/>
            <a:ext cx="2758800" cy="899751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rgbClr val="FFC000"/>
                </a:solidFill>
                <a:latin typeface="Comic Sans MS" pitchFamily="66" charset="0"/>
              </a:rPr>
              <a:t>N´T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5412325" y="5538839"/>
            <a:ext cx="2674007" cy="949397"/>
          </a:xfrm>
          <a:prstGeom prst="cloud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smtClean="0">
                <a:solidFill>
                  <a:srgbClr val="FFC000"/>
                </a:solidFill>
                <a:latin typeface="Comic Sans MS" pitchFamily="66" charset="0"/>
              </a:rPr>
              <a:t>N´T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92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419872" y="356368"/>
            <a:ext cx="5328592" cy="936103"/>
          </a:xfrm>
          <a:prstGeom prst="cloudCallout">
            <a:avLst>
              <a:gd name="adj1" fmla="val -68605"/>
              <a:gd name="adj2" fmla="val 732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Ask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440452veselý smajlík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71" y="116632"/>
            <a:ext cx="1493519" cy="1995979"/>
          </a:xfrm>
          <a:prstGeom prst="rect">
            <a:avLst/>
          </a:prstGeom>
        </p:spPr>
      </p:pic>
      <p:sp>
        <p:nvSpPr>
          <p:cNvPr id="5" name="Slunce 4">
            <a:hlinkClick r:id="rId3" action="ppaction://hlinksldjump"/>
          </p:cNvPr>
          <p:cNvSpPr/>
          <p:nvPr/>
        </p:nvSpPr>
        <p:spPr>
          <a:xfrm>
            <a:off x="3275856" y="3140968"/>
            <a:ext cx="1152128" cy="1008112"/>
          </a:xfrm>
          <a:prstGeom prst="sun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>
            <a:hlinkClick r:id="rId4" action="ppaction://hlinksldjump"/>
          </p:cNvPr>
          <p:cNvSpPr/>
          <p:nvPr/>
        </p:nvSpPr>
        <p:spPr>
          <a:xfrm>
            <a:off x="5652120" y="3645024"/>
            <a:ext cx="1152128" cy="100811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>
            <a:hlinkClick r:id="rId5" action="ppaction://hlinksldjump"/>
          </p:cNvPr>
          <p:cNvSpPr/>
          <p:nvPr/>
        </p:nvSpPr>
        <p:spPr>
          <a:xfrm>
            <a:off x="1382481" y="4755946"/>
            <a:ext cx="1130424" cy="1080120"/>
          </a:xfrm>
          <a:prstGeom prst="sun">
            <a:avLst/>
          </a:prstGeom>
          <a:solidFill>
            <a:srgbClr val="EB1B0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>
            <a:hlinkClick r:id="rId6" action="ppaction://hlinksldjump"/>
          </p:cNvPr>
          <p:cNvSpPr/>
          <p:nvPr/>
        </p:nvSpPr>
        <p:spPr>
          <a:xfrm>
            <a:off x="4920142" y="1598432"/>
            <a:ext cx="1202432" cy="1028357"/>
          </a:xfrm>
          <a:prstGeom prst="sun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>
            <a:hlinkClick r:id="rId7" action="ppaction://hlinksldjump"/>
          </p:cNvPr>
          <p:cNvSpPr/>
          <p:nvPr/>
        </p:nvSpPr>
        <p:spPr>
          <a:xfrm>
            <a:off x="7020272" y="2429271"/>
            <a:ext cx="1202432" cy="1028357"/>
          </a:xfrm>
          <a:prstGeom prst="sun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>
            <a:hlinkClick r:id="rId8" action="ppaction://hlinksldjump"/>
          </p:cNvPr>
          <p:cNvSpPr/>
          <p:nvPr/>
        </p:nvSpPr>
        <p:spPr>
          <a:xfrm>
            <a:off x="894958" y="2791050"/>
            <a:ext cx="1202432" cy="1028357"/>
          </a:xfrm>
          <a:prstGeom prst="su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>
            <a:hlinkClick r:id="rId9" action="ppaction://hlinksldjump"/>
          </p:cNvPr>
          <p:cNvSpPr/>
          <p:nvPr/>
        </p:nvSpPr>
        <p:spPr>
          <a:xfrm>
            <a:off x="3859976" y="5296006"/>
            <a:ext cx="1202432" cy="1028357"/>
          </a:xfrm>
          <a:prstGeom prst="sun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>
            <a:hlinkClick r:id="rId10" action="ppaction://hlinksldjump"/>
          </p:cNvPr>
          <p:cNvSpPr/>
          <p:nvPr/>
        </p:nvSpPr>
        <p:spPr>
          <a:xfrm>
            <a:off x="7020272" y="4941168"/>
            <a:ext cx="1202432" cy="1028357"/>
          </a:xfrm>
          <a:prstGeom prst="sun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rId11" action="ppaction://hlinksldjump" highlightClick="1"/>
          </p:cNvPr>
          <p:cNvSpPr/>
          <p:nvPr/>
        </p:nvSpPr>
        <p:spPr>
          <a:xfrm>
            <a:off x="8222704" y="6165304"/>
            <a:ext cx="525760" cy="43270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89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827584" y="1052736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Máš doma počítač?</a:t>
            </a:r>
          </a:p>
        </p:txBody>
      </p:sp>
      <p:sp>
        <p:nvSpPr>
          <p:cNvPr id="3" name="Mrak 2"/>
          <p:cNvSpPr/>
          <p:nvPr/>
        </p:nvSpPr>
        <p:spPr>
          <a:xfrm>
            <a:off x="1485141" y="395349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Je ve tvém pokoji?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06471"/>
            <a:ext cx="2864335" cy="2413010"/>
          </a:xfrm>
          <a:prstGeom prst="rect">
            <a:avLst/>
          </a:prstGeom>
        </p:spPr>
      </p:pic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08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539552" y="1052736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Máte televizi v obývacím pokoji?</a:t>
            </a:r>
          </a:p>
        </p:txBody>
      </p:sp>
      <p:sp>
        <p:nvSpPr>
          <p:cNvPr id="4" name="Mrak 3"/>
          <p:cNvSpPr/>
          <p:nvPr/>
        </p:nvSpPr>
        <p:spPr>
          <a:xfrm>
            <a:off x="1485141" y="395349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Jakou má barvu?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459" y="1052736"/>
            <a:ext cx="2961557" cy="372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84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683568" y="1124744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 tvoje sestra (tvůj bratr) kolo?</a:t>
            </a:r>
          </a:p>
        </p:txBody>
      </p:sp>
      <p:sp>
        <p:nvSpPr>
          <p:cNvPr id="5" name="Mrak 4"/>
          <p:cNvSpPr/>
          <p:nvPr/>
        </p:nvSpPr>
        <p:spPr>
          <a:xfrm>
            <a:off x="1470582" y="4149080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Jakou má barvu?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3175827" cy="2672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70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539552" y="1052736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Máš svůj mobilní telefon?</a:t>
            </a:r>
          </a:p>
        </p:txBody>
      </p:sp>
      <p:sp>
        <p:nvSpPr>
          <p:cNvPr id="4" name="Mrak 3"/>
          <p:cNvSpPr/>
          <p:nvPr/>
        </p:nvSpPr>
        <p:spPr>
          <a:xfrm>
            <a:off x="1485141" y="395349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Řekni mi své telefonní číslo, prosím.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343" y="1340768"/>
            <a:ext cx="3116780" cy="311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34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755576" y="1196752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 tvůj tatínek hodinky?</a:t>
            </a:r>
          </a:p>
        </p:txBody>
      </p:sp>
      <p:sp>
        <p:nvSpPr>
          <p:cNvPr id="4" name="Mrak 3"/>
          <p:cNvSpPr/>
          <p:nvPr/>
        </p:nvSpPr>
        <p:spPr>
          <a:xfrm>
            <a:off x="1403648" y="4149080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Jakou mají barvu?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628800"/>
            <a:ext cx="2520280" cy="2858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82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539552" y="1052736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Máš doma autíčko?</a:t>
            </a:r>
          </a:p>
        </p:txBody>
      </p:sp>
      <p:sp>
        <p:nvSpPr>
          <p:cNvPr id="4" name="Mrak 3"/>
          <p:cNvSpPr/>
          <p:nvPr/>
        </p:nvSpPr>
        <p:spPr>
          <a:xfrm>
            <a:off x="1485141" y="395349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Je velké?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853" y="1700808"/>
            <a:ext cx="3412264" cy="304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35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539552" y="1052736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Má tvoje maminka mnoho knih?</a:t>
            </a:r>
          </a:p>
        </p:txBody>
      </p:sp>
      <p:sp>
        <p:nvSpPr>
          <p:cNvPr id="4" name="Mrak 3"/>
          <p:cNvSpPr/>
          <p:nvPr/>
        </p:nvSpPr>
        <p:spPr>
          <a:xfrm>
            <a:off x="1485141" y="395349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Má je v knihovně?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514" y="1556792"/>
            <a:ext cx="3465029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5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7821589" y="5713945"/>
            <a:ext cx="669652" cy="7405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539552" y="1052736"/>
            <a:ext cx="4896544" cy="2304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Jaké máš brusle?</a:t>
            </a:r>
          </a:p>
        </p:txBody>
      </p:sp>
      <p:sp>
        <p:nvSpPr>
          <p:cNvPr id="4" name="Mrak 3"/>
          <p:cNvSpPr/>
          <p:nvPr/>
        </p:nvSpPr>
        <p:spPr>
          <a:xfrm>
            <a:off x="2393986" y="3717032"/>
            <a:ext cx="4608512" cy="21602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Jakou mají barvu?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4053" y="1192024"/>
            <a:ext cx="1600781" cy="20256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8544" y="3997668"/>
            <a:ext cx="1678343" cy="18796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344589"/>
            <a:ext cx="1600781" cy="20256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48" y="4437112"/>
            <a:ext cx="1678343" cy="187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6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635896" y="381056"/>
            <a:ext cx="4896544" cy="1080619"/>
          </a:xfrm>
          <a:prstGeom prst="cloudCallout">
            <a:avLst>
              <a:gd name="adj1" fmla="val -61319"/>
              <a:gd name="adj2" fmla="val 323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has.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57102"/>
            <a:ext cx="1296144" cy="1458162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2132856"/>
            <a:ext cx="8496944" cy="38884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Bill ________ </a:t>
            </a:r>
            <a:r>
              <a:rPr lang="cs-CZ" dirty="0" err="1" smtClean="0"/>
              <a:t>got</a:t>
            </a:r>
            <a:r>
              <a:rPr lang="cs-CZ" dirty="0" smtClean="0"/>
              <a:t> ten </a:t>
            </a:r>
            <a:r>
              <a:rPr lang="cs-CZ" dirty="0" err="1" smtClean="0"/>
              <a:t>bikes</a:t>
            </a:r>
            <a:r>
              <a:rPr lang="cs-CZ" dirty="0" smtClean="0"/>
              <a:t>.            ______ Jim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__________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.         ______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car?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She</a:t>
            </a:r>
            <a:r>
              <a:rPr lang="cs-CZ" dirty="0" smtClean="0"/>
              <a:t> _______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.        ______ I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bag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_______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            ______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long </a:t>
            </a:r>
            <a:r>
              <a:rPr lang="cs-CZ" dirty="0" err="1" smtClean="0"/>
              <a:t>hair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_______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             ______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dog?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______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skates</a:t>
            </a:r>
            <a:r>
              <a:rPr lang="cs-CZ" dirty="0" smtClean="0"/>
              <a:t>.                 _______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?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36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19637"/>
            <a:ext cx="850717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://office.microsoft.com</a:t>
            </a:r>
            <a:r>
              <a:rPr lang="cs-CZ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MC900434411 (obličej s otazníky)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MC900440428 (obličej píše)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MC900440452 (veselý obličej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MC900440424 (obličej s červenou knihou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MC90013395 (televize)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MC90019306 (knihy)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MC90019332 (počítač)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MC900230680 (auto)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MC900016775 (hodinky)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MC900290903 (batoh)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MC900351243 (jízdní kolo)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MC900371102 (míč)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MC900412534 (kolečkové brusle)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MC900412528 (brusle)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MC900432570 (mobilní telefon)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2039</TotalTime>
  <Words>483</Words>
  <Application>Microsoft Office PowerPoint</Application>
  <PresentationFormat>Předvádění na obrazovce (4:3)</PresentationFormat>
  <Paragraphs>120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182</cp:revision>
  <cp:lastPrinted>2012-10-06T15:49:19Z</cp:lastPrinted>
  <dcterms:created xsi:type="dcterms:W3CDTF">2012-09-11T13:55:05Z</dcterms:created>
  <dcterms:modified xsi:type="dcterms:W3CDTF">2013-04-23T04:23:14Z</dcterms:modified>
</cp:coreProperties>
</file>