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1"/>
  </p:notesMasterIdLst>
  <p:sldIdLst>
    <p:sldId id="258" r:id="rId2"/>
    <p:sldId id="275" r:id="rId3"/>
    <p:sldId id="393" r:id="rId4"/>
    <p:sldId id="394" r:id="rId5"/>
    <p:sldId id="395" r:id="rId6"/>
    <p:sldId id="397" r:id="rId7"/>
    <p:sldId id="398" r:id="rId8"/>
    <p:sldId id="396" r:id="rId9"/>
    <p:sldId id="27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93EC2"/>
    <a:srgbClr val="071EF9"/>
    <a:srgbClr val="E709CD"/>
    <a:srgbClr val="4CBC00"/>
    <a:srgbClr val="FF00FF"/>
    <a:srgbClr val="68FF01"/>
    <a:srgbClr val="FC5104"/>
    <a:srgbClr val="00CCFF"/>
    <a:srgbClr val="71C600"/>
    <a:srgbClr val="EB1B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Světlý styl 1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625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0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4199FD-C0E7-4C1B-9738-0FA9E56F2803}" type="doc">
      <dgm:prSet loTypeId="urn:microsoft.com/office/officeart/2005/8/layout/pyramid2" loCatId="list" qsTypeId="urn:microsoft.com/office/officeart/2005/8/quickstyle/3d2" qsCatId="3D" csTypeId="urn:microsoft.com/office/officeart/2005/8/colors/accent1_2" csCatId="accent1" phldr="1"/>
      <dgm:spPr/>
    </dgm:pt>
    <dgm:pt modelId="{D07A5630-6FBA-4728-88CD-6E1E179CB30C}">
      <dgm:prSet phldrT="[Text]"/>
      <dgm:spPr/>
      <dgm:t>
        <a:bodyPr/>
        <a:lstStyle/>
        <a:p>
          <a:r>
            <a:rPr lang="cs-CZ" dirty="0" smtClean="0"/>
            <a:t>VY_22_ INOVACE_16_ ANGLICKÝ JAZYK 5</a:t>
          </a:r>
          <a:endParaRPr lang="cs-CZ" dirty="0"/>
        </a:p>
      </dgm:t>
    </dgm:pt>
    <dgm:pt modelId="{7EB57616-66F3-4467-9250-76FE78DC5222}" type="parTrans" cxnId="{554097B1-6372-441C-B43A-587E418ED2D1}">
      <dgm:prSet/>
      <dgm:spPr/>
      <dgm:t>
        <a:bodyPr/>
        <a:lstStyle/>
        <a:p>
          <a:endParaRPr lang="cs-CZ"/>
        </a:p>
      </dgm:t>
    </dgm:pt>
    <dgm:pt modelId="{FD1FECD4-BE83-4B21-85CD-204D5A5446EB}" type="sibTrans" cxnId="{554097B1-6372-441C-B43A-587E418ED2D1}">
      <dgm:prSet/>
      <dgm:spPr/>
      <dgm:t>
        <a:bodyPr/>
        <a:lstStyle/>
        <a:p>
          <a:endParaRPr lang="cs-CZ"/>
        </a:p>
      </dgm:t>
    </dgm:pt>
    <dgm:pt modelId="{33733867-CCF3-40F1-A592-7074E0CC194F}">
      <dgm:prSet phldrT="[Text]"/>
      <dgm:spPr/>
      <dgm:t>
        <a:bodyPr/>
        <a:lstStyle/>
        <a:p>
          <a:r>
            <a:rPr lang="cs-CZ" dirty="0" smtClean="0"/>
            <a:t>Základní škola a Mateřská škola, Potštejn, okres Rychnov nad Kněžnou</a:t>
          </a:r>
          <a:endParaRPr lang="cs-CZ" dirty="0"/>
        </a:p>
      </dgm:t>
    </dgm:pt>
    <dgm:pt modelId="{DBD3F102-6C4B-417D-80FE-F0884DDB5DBC}" type="parTrans" cxnId="{4CA3EE66-09CF-4AEC-AC2B-3FA826324B18}">
      <dgm:prSet/>
      <dgm:spPr/>
      <dgm:t>
        <a:bodyPr/>
        <a:lstStyle/>
        <a:p>
          <a:endParaRPr lang="cs-CZ"/>
        </a:p>
      </dgm:t>
    </dgm:pt>
    <dgm:pt modelId="{F62F614E-51AE-4410-A674-114EE69B9B09}" type="sibTrans" cxnId="{4CA3EE66-09CF-4AEC-AC2B-3FA826324B18}">
      <dgm:prSet/>
      <dgm:spPr/>
      <dgm:t>
        <a:bodyPr/>
        <a:lstStyle/>
        <a:p>
          <a:endParaRPr lang="cs-CZ"/>
        </a:p>
      </dgm:t>
    </dgm:pt>
    <dgm:pt modelId="{4998EED1-9AAF-4045-BAC6-AA54B1A3E015}">
      <dgm:prSet phldrT="[Text]"/>
      <dgm:spPr/>
      <dgm:t>
        <a:bodyPr/>
        <a:lstStyle/>
        <a:p>
          <a:r>
            <a:rPr lang="cs-CZ" b="1" dirty="0" smtClean="0"/>
            <a:t>CHRISTMAS</a:t>
          </a:r>
          <a:endParaRPr lang="cs-CZ" b="1" dirty="0"/>
        </a:p>
      </dgm:t>
    </dgm:pt>
    <dgm:pt modelId="{38B01096-C941-4E60-AE26-CEDA93D579FE}" type="parTrans" cxnId="{DE7522B6-EF0D-4AE1-906E-ACAF2782E47E}">
      <dgm:prSet/>
      <dgm:spPr/>
      <dgm:t>
        <a:bodyPr/>
        <a:lstStyle/>
        <a:p>
          <a:endParaRPr lang="cs-CZ"/>
        </a:p>
      </dgm:t>
    </dgm:pt>
    <dgm:pt modelId="{76CC254E-9CD5-4D04-B6A9-FBC4716F474A}" type="sibTrans" cxnId="{DE7522B6-EF0D-4AE1-906E-ACAF2782E47E}">
      <dgm:prSet/>
      <dgm:spPr/>
      <dgm:t>
        <a:bodyPr/>
        <a:lstStyle/>
        <a:p>
          <a:endParaRPr lang="cs-CZ"/>
        </a:p>
      </dgm:t>
    </dgm:pt>
    <dgm:pt modelId="{E915DD33-C422-48D7-A147-9DF518074CD6}" type="pres">
      <dgm:prSet presAssocID="{D14199FD-C0E7-4C1B-9738-0FA9E56F2803}" presName="compositeShape" presStyleCnt="0">
        <dgm:presLayoutVars>
          <dgm:dir/>
          <dgm:resizeHandles/>
        </dgm:presLayoutVars>
      </dgm:prSet>
      <dgm:spPr/>
    </dgm:pt>
    <dgm:pt modelId="{AA8D1857-C2BD-4E9B-945E-6C696E0FAF33}" type="pres">
      <dgm:prSet presAssocID="{D14199FD-C0E7-4C1B-9738-0FA9E56F2803}" presName="pyramid" presStyleLbl="node1" presStyleIdx="0" presStyleCnt="1" custLinFactNeighborX="-352" custLinFactNeighborY="4297"/>
      <dgm:spPr/>
    </dgm:pt>
    <dgm:pt modelId="{3BAA9B1B-BFD6-4CA9-90A9-730241A0D9F7}" type="pres">
      <dgm:prSet presAssocID="{D14199FD-C0E7-4C1B-9738-0FA9E56F2803}" presName="theList" presStyleCnt="0"/>
      <dgm:spPr/>
    </dgm:pt>
    <dgm:pt modelId="{908BA98C-A95B-4D99-AB45-D03C9BA08086}" type="pres">
      <dgm:prSet presAssocID="{D07A5630-6FBA-4728-88CD-6E1E179CB30C}" presName="aNode" presStyleLbl="fgAcc1" presStyleIdx="0" presStyleCnt="3" custFlipHor="1" custScaleX="21204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9FFE0E-3104-4C28-90A5-34C9081B2D21}" type="pres">
      <dgm:prSet presAssocID="{D07A5630-6FBA-4728-88CD-6E1E179CB30C}" presName="aSpace" presStyleCnt="0"/>
      <dgm:spPr/>
    </dgm:pt>
    <dgm:pt modelId="{ED2230FF-1096-48BA-B691-CB70E3195D4E}" type="pres">
      <dgm:prSet presAssocID="{33733867-CCF3-40F1-A592-7074E0CC194F}" presName="aNode" presStyleLbl="fgAcc1" presStyleIdx="1" presStyleCnt="3" custScaleX="19339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724FA6-330F-43B7-BA60-483C4E413C56}" type="pres">
      <dgm:prSet presAssocID="{33733867-CCF3-40F1-A592-7074E0CC194F}" presName="aSpace" presStyleCnt="0"/>
      <dgm:spPr/>
    </dgm:pt>
    <dgm:pt modelId="{6E27EA9C-C67C-450A-8A3C-DF1F4862AEAB}" type="pres">
      <dgm:prSet presAssocID="{4998EED1-9AAF-4045-BAC6-AA54B1A3E015}" presName="aNode" presStyleLbl="fgAcc1" presStyleIdx="2" presStyleCnt="3" custScaleX="70173" custScaleY="50155" custLinFactY="26816" custLinFactNeighborX="13184" custLinFactNeighborY="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7B3546A-C897-435D-919C-1F74B4E8CF45}" type="pres">
      <dgm:prSet presAssocID="{4998EED1-9AAF-4045-BAC6-AA54B1A3E015}" presName="aSpace" presStyleCnt="0"/>
      <dgm:spPr/>
    </dgm:pt>
  </dgm:ptLst>
  <dgm:cxnLst>
    <dgm:cxn modelId="{BAB37518-A2CF-40BC-A045-DB53E4804F8C}" type="presOf" srcId="{4998EED1-9AAF-4045-BAC6-AA54B1A3E015}" destId="{6E27EA9C-C67C-450A-8A3C-DF1F4862AEAB}" srcOrd="0" destOrd="0" presId="urn:microsoft.com/office/officeart/2005/8/layout/pyramid2"/>
    <dgm:cxn modelId="{94EE9778-D9C9-45FC-BB7C-B89E3D849378}" type="presOf" srcId="{33733867-CCF3-40F1-A592-7074E0CC194F}" destId="{ED2230FF-1096-48BA-B691-CB70E3195D4E}" srcOrd="0" destOrd="0" presId="urn:microsoft.com/office/officeart/2005/8/layout/pyramid2"/>
    <dgm:cxn modelId="{DE7522B6-EF0D-4AE1-906E-ACAF2782E47E}" srcId="{D14199FD-C0E7-4C1B-9738-0FA9E56F2803}" destId="{4998EED1-9AAF-4045-BAC6-AA54B1A3E015}" srcOrd="2" destOrd="0" parTransId="{38B01096-C941-4E60-AE26-CEDA93D579FE}" sibTransId="{76CC254E-9CD5-4D04-B6A9-FBC4716F474A}"/>
    <dgm:cxn modelId="{4CA3EE66-09CF-4AEC-AC2B-3FA826324B18}" srcId="{D14199FD-C0E7-4C1B-9738-0FA9E56F2803}" destId="{33733867-CCF3-40F1-A592-7074E0CC194F}" srcOrd="1" destOrd="0" parTransId="{DBD3F102-6C4B-417D-80FE-F0884DDB5DBC}" sibTransId="{F62F614E-51AE-4410-A674-114EE69B9B09}"/>
    <dgm:cxn modelId="{406BF5DD-5DC7-489F-B790-5DC8EDEBACBA}" type="presOf" srcId="{D14199FD-C0E7-4C1B-9738-0FA9E56F2803}" destId="{E915DD33-C422-48D7-A147-9DF518074CD6}" srcOrd="0" destOrd="0" presId="urn:microsoft.com/office/officeart/2005/8/layout/pyramid2"/>
    <dgm:cxn modelId="{4DC76B2F-2560-45B4-9B7C-CCAD9A85EB04}" type="presOf" srcId="{D07A5630-6FBA-4728-88CD-6E1E179CB30C}" destId="{908BA98C-A95B-4D99-AB45-D03C9BA08086}" srcOrd="0" destOrd="0" presId="urn:microsoft.com/office/officeart/2005/8/layout/pyramid2"/>
    <dgm:cxn modelId="{554097B1-6372-441C-B43A-587E418ED2D1}" srcId="{D14199FD-C0E7-4C1B-9738-0FA9E56F2803}" destId="{D07A5630-6FBA-4728-88CD-6E1E179CB30C}" srcOrd="0" destOrd="0" parTransId="{7EB57616-66F3-4467-9250-76FE78DC5222}" sibTransId="{FD1FECD4-BE83-4B21-85CD-204D5A5446EB}"/>
    <dgm:cxn modelId="{9C7ED98D-F8A7-4850-A2BF-4B1AA2E5CF89}" type="presParOf" srcId="{E915DD33-C422-48D7-A147-9DF518074CD6}" destId="{AA8D1857-C2BD-4E9B-945E-6C696E0FAF33}" srcOrd="0" destOrd="0" presId="urn:microsoft.com/office/officeart/2005/8/layout/pyramid2"/>
    <dgm:cxn modelId="{E5638475-0E91-4CC5-BBC3-CD28C4EC844E}" type="presParOf" srcId="{E915DD33-C422-48D7-A147-9DF518074CD6}" destId="{3BAA9B1B-BFD6-4CA9-90A9-730241A0D9F7}" srcOrd="1" destOrd="0" presId="urn:microsoft.com/office/officeart/2005/8/layout/pyramid2"/>
    <dgm:cxn modelId="{9F988CF5-932B-4382-AED9-940C01C99D24}" type="presParOf" srcId="{3BAA9B1B-BFD6-4CA9-90A9-730241A0D9F7}" destId="{908BA98C-A95B-4D99-AB45-D03C9BA08086}" srcOrd="0" destOrd="0" presId="urn:microsoft.com/office/officeart/2005/8/layout/pyramid2"/>
    <dgm:cxn modelId="{ECCBDBCD-F2B0-420D-A791-0D0CA27F4B49}" type="presParOf" srcId="{3BAA9B1B-BFD6-4CA9-90A9-730241A0D9F7}" destId="{259FFE0E-3104-4C28-90A5-34C9081B2D21}" srcOrd="1" destOrd="0" presId="urn:microsoft.com/office/officeart/2005/8/layout/pyramid2"/>
    <dgm:cxn modelId="{342B0288-40AE-48D9-A850-7728DF9C545A}" type="presParOf" srcId="{3BAA9B1B-BFD6-4CA9-90A9-730241A0D9F7}" destId="{ED2230FF-1096-48BA-B691-CB70E3195D4E}" srcOrd="2" destOrd="0" presId="urn:microsoft.com/office/officeart/2005/8/layout/pyramid2"/>
    <dgm:cxn modelId="{05229D46-ACCB-4816-B0C8-1B7A1CE1D416}" type="presParOf" srcId="{3BAA9B1B-BFD6-4CA9-90A9-730241A0D9F7}" destId="{73724FA6-330F-43B7-BA60-483C4E413C56}" srcOrd="3" destOrd="0" presId="urn:microsoft.com/office/officeart/2005/8/layout/pyramid2"/>
    <dgm:cxn modelId="{34FEBC02-CCA6-48B2-A15F-A19CE023DFFD}" type="presParOf" srcId="{3BAA9B1B-BFD6-4CA9-90A9-730241A0D9F7}" destId="{6E27EA9C-C67C-450A-8A3C-DF1F4862AEAB}" srcOrd="4" destOrd="0" presId="urn:microsoft.com/office/officeart/2005/8/layout/pyramid2"/>
    <dgm:cxn modelId="{B6BE8715-F0C4-4078-BE63-0511D67E39B0}" type="presParOf" srcId="{3BAA9B1B-BFD6-4CA9-90A9-730241A0D9F7}" destId="{17B3546A-C897-435D-919C-1F74B4E8CF45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8D1857-C2BD-4E9B-945E-6C696E0FAF33}">
      <dsp:nvSpPr>
        <dsp:cNvPr id="0" name=""/>
        <dsp:cNvSpPr/>
      </dsp:nvSpPr>
      <dsp:spPr>
        <a:xfrm>
          <a:off x="700176" y="0"/>
          <a:ext cx="4714907" cy="4714907"/>
        </a:xfrm>
        <a:prstGeom prst="triangl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08BA98C-A95B-4D99-AB45-D03C9BA08086}">
      <dsp:nvSpPr>
        <dsp:cNvPr id="0" name=""/>
        <dsp:cNvSpPr/>
      </dsp:nvSpPr>
      <dsp:spPr>
        <a:xfrm flipH="1">
          <a:off x="1357356" y="474044"/>
          <a:ext cx="6498430" cy="130949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VY_22_ INOVACE_16_ ANGLICKÝ JAZYK 5</a:t>
          </a:r>
          <a:endParaRPr lang="cs-CZ" sz="2400" kern="1200" dirty="0"/>
        </a:p>
      </dsp:txBody>
      <dsp:txXfrm>
        <a:off x="1421280" y="537968"/>
        <a:ext cx="6370582" cy="1181644"/>
      </dsp:txXfrm>
    </dsp:sp>
    <dsp:sp modelId="{ED2230FF-1096-48BA-B691-CB70E3195D4E}">
      <dsp:nvSpPr>
        <dsp:cNvPr id="0" name=""/>
        <dsp:cNvSpPr/>
      </dsp:nvSpPr>
      <dsp:spPr>
        <a:xfrm>
          <a:off x="1643169" y="1947222"/>
          <a:ext cx="5926804" cy="130949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Základní škola a Mateřská škola, Potštejn, okres Rychnov nad Kněžnou</a:t>
          </a:r>
          <a:endParaRPr lang="cs-CZ" sz="2400" kern="1200" dirty="0"/>
        </a:p>
      </dsp:txBody>
      <dsp:txXfrm>
        <a:off x="1707093" y="2011146"/>
        <a:ext cx="5798956" cy="1181644"/>
      </dsp:txXfrm>
    </dsp:sp>
    <dsp:sp modelId="{6E27EA9C-C67C-450A-8A3C-DF1F4862AEAB}">
      <dsp:nvSpPr>
        <dsp:cNvPr id="0" name=""/>
        <dsp:cNvSpPr/>
      </dsp:nvSpPr>
      <dsp:spPr>
        <a:xfrm>
          <a:off x="3935328" y="3935241"/>
          <a:ext cx="2150585" cy="65677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/>
            <a:t>CHRISTMAS</a:t>
          </a:r>
          <a:endParaRPr lang="cs-CZ" sz="2400" b="1" kern="1200" dirty="0"/>
        </a:p>
      </dsp:txBody>
      <dsp:txXfrm>
        <a:off x="3967389" y="3967302"/>
        <a:ext cx="2086463" cy="5926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5641B3-4856-4AF2-9BAB-9703832356BA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BBBDA7-3FA5-44F3-9AD0-9F96938414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99906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BBBDA7-3FA5-44F3-9AD0-9F9693841400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20964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7A09ECB-B27A-420B-8F6D-770B56A63FDA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11" Type="http://schemas.openxmlformats.org/officeDocument/2006/relationships/image" Target="../media/image11.PNG"/><Relationship Id="rId5" Type="http://schemas.openxmlformats.org/officeDocument/2006/relationships/image" Target="../media/image5.WMF"/><Relationship Id="rId10" Type="http://schemas.openxmlformats.org/officeDocument/2006/relationships/image" Target="../media/image10.WMF"/><Relationship Id="rId4" Type="http://schemas.openxmlformats.org/officeDocument/2006/relationships/image" Target="../media/image4.WMF"/><Relationship Id="rId9" Type="http://schemas.openxmlformats.org/officeDocument/2006/relationships/image" Target="../media/image9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10" Type="http://schemas.openxmlformats.org/officeDocument/2006/relationships/image" Target="../media/image11.PNG"/><Relationship Id="rId4" Type="http://schemas.openxmlformats.org/officeDocument/2006/relationships/image" Target="../media/image4.WMF"/><Relationship Id="rId9" Type="http://schemas.openxmlformats.org/officeDocument/2006/relationships/image" Target="../media/image9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image" Target="../media/image12.WMF"/><Relationship Id="rId7" Type="http://schemas.openxmlformats.org/officeDocument/2006/relationships/image" Target="../media/image16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WMF"/><Relationship Id="rId5" Type="http://schemas.openxmlformats.org/officeDocument/2006/relationships/image" Target="../media/image14.WMF"/><Relationship Id="rId4" Type="http://schemas.openxmlformats.org/officeDocument/2006/relationships/image" Target="../media/image13.WMF"/><Relationship Id="rId9" Type="http://schemas.openxmlformats.org/officeDocument/2006/relationships/image" Target="../media/image18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503848767"/>
              </p:ext>
            </p:extLst>
          </p:nvPr>
        </p:nvGraphicFramePr>
        <p:xfrm>
          <a:off x="214282" y="1785926"/>
          <a:ext cx="8572560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428728" y="428605"/>
            <a:ext cx="6715171" cy="128588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7" name="Vodorovný svitek 6"/>
          <p:cNvSpPr/>
          <p:nvPr/>
        </p:nvSpPr>
        <p:spPr>
          <a:xfrm>
            <a:off x="3357554" y="4764074"/>
            <a:ext cx="3734726" cy="642942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ysClr val="windowText" lastClr="000000"/>
                </a:solidFill>
              </a:rPr>
              <a:t>Autor: Mgr. Renata Viktorinová</a:t>
            </a:r>
            <a:endParaRPr lang="cs-CZ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101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VYJMENOVANÁ  SLOVA PO L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59004" y="1134446"/>
            <a:ext cx="8568952" cy="554461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marL="45720" indent="0">
              <a:buNone/>
            </a:pPr>
            <a:endParaRPr lang="cs-CZ" sz="11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OVĚŘENÍ VE VÝUCE: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18. 12. 2012</a:t>
            </a:r>
          </a:p>
          <a:p>
            <a:pPr>
              <a:buFont typeface="Arial" pitchFamily="34" charset="0"/>
              <a:buChar char="•"/>
            </a:pPr>
            <a:endParaRPr lang="cs-CZ" sz="16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PŘEDMĚT: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Anglický jazyk       </a:t>
            </a: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ROČNÍK: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5.</a:t>
            </a: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KLÍČOVÁ SLOVA: </a:t>
            </a:r>
            <a:r>
              <a:rPr lang="cs-CZ" sz="2800" u="sng" dirty="0" err="1" smtClean="0">
                <a:solidFill>
                  <a:schemeClr val="tx1"/>
                </a:solidFill>
                <a:latin typeface="Comic Sans MS" pitchFamily="66" charset="0"/>
              </a:rPr>
              <a:t>nouns</a:t>
            </a:r>
            <a:r>
              <a:rPr lang="cs-CZ" sz="2800" b="1" dirty="0" err="1" smtClean="0">
                <a:solidFill>
                  <a:schemeClr val="tx1"/>
                </a:solidFill>
                <a:latin typeface="Comic Sans MS" pitchFamily="66" charset="0"/>
              </a:rPr>
              <a:t>-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an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ornament, a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stocking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Father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Christmas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a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candle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a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present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an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angel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a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wreath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a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star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; </a:t>
            </a:r>
            <a:r>
              <a:rPr lang="cs-CZ" sz="2800" u="sng" dirty="0" err="1" smtClean="0">
                <a:solidFill>
                  <a:schemeClr val="tx1"/>
                </a:solidFill>
                <a:latin typeface="Comic Sans MS" pitchFamily="66" charset="0"/>
              </a:rPr>
              <a:t>verbs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– to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decorate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to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hang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to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sing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to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bring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to make, to ring</a:t>
            </a:r>
            <a:endParaRPr lang="cs-CZ" sz="28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ANOTACE: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DUM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procvičuje slovní zásobu na téma Vánoc. Podněcuje k vyprávění na dané téma a k psaní krátkého dopisu.</a:t>
            </a:r>
            <a:endParaRPr lang="cs-CZ" sz="2800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3528" y="332655"/>
            <a:ext cx="8712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latin typeface="Comic Sans MS" pitchFamily="66" charset="0"/>
              </a:rPr>
              <a:t>CHRISTMAS</a:t>
            </a:r>
            <a:endParaRPr lang="cs-CZ" sz="48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2462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láček 3"/>
          <p:cNvSpPr/>
          <p:nvPr/>
        </p:nvSpPr>
        <p:spPr>
          <a:xfrm>
            <a:off x="3491880" y="332656"/>
            <a:ext cx="4432575" cy="1080120"/>
          </a:xfrm>
          <a:prstGeom prst="cloudCallout">
            <a:avLst>
              <a:gd name="adj1" fmla="val -68272"/>
              <a:gd name="adj2" fmla="val 37368"/>
            </a:avLst>
          </a:prstGeom>
          <a:solidFill>
            <a:srgbClr val="A7E8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What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is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this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? 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133" y="4581128"/>
            <a:ext cx="1841500" cy="18415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0500" y="4581128"/>
            <a:ext cx="1841500" cy="18415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532" y="4581128"/>
            <a:ext cx="1841500" cy="18415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0282" y="2753948"/>
            <a:ext cx="1841500" cy="18415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4581128"/>
            <a:ext cx="1841500" cy="184150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1250" y="2753948"/>
            <a:ext cx="1841500" cy="185737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0347" y="2769823"/>
            <a:ext cx="1841500" cy="184150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975" y="693192"/>
            <a:ext cx="2168525" cy="172720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1245277"/>
            <a:ext cx="1993900" cy="120015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0507" y="1450269"/>
            <a:ext cx="1334274" cy="1334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5998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láček 3"/>
          <p:cNvSpPr/>
          <p:nvPr/>
        </p:nvSpPr>
        <p:spPr>
          <a:xfrm>
            <a:off x="3174059" y="197406"/>
            <a:ext cx="2694085" cy="855330"/>
          </a:xfrm>
          <a:prstGeom prst="cloudCallout">
            <a:avLst>
              <a:gd name="adj1" fmla="val -86002"/>
              <a:gd name="adj2" fmla="val 52530"/>
            </a:avLst>
          </a:prstGeom>
          <a:solidFill>
            <a:srgbClr val="A7E8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Match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1611" y="5371453"/>
            <a:ext cx="1078103" cy="107810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530" y="2931014"/>
            <a:ext cx="1130263" cy="113026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9572" y="1706814"/>
            <a:ext cx="1140142" cy="1140142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485" y="1800626"/>
            <a:ext cx="1130389" cy="1130389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5374" y="4115190"/>
            <a:ext cx="1094340" cy="109434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485" y="3121491"/>
            <a:ext cx="1174024" cy="118414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485" y="4402019"/>
            <a:ext cx="1222216" cy="122221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60648"/>
            <a:ext cx="1633761" cy="1301268"/>
          </a:xfrm>
          <a:prstGeom prst="rect">
            <a:avLst/>
          </a:prstGeom>
        </p:spPr>
      </p:pic>
      <p:sp>
        <p:nvSpPr>
          <p:cNvPr id="16" name="TextovéPole 15"/>
          <p:cNvSpPr txBox="1"/>
          <p:nvPr/>
        </p:nvSpPr>
        <p:spPr>
          <a:xfrm>
            <a:off x="610695" y="5938778"/>
            <a:ext cx="3169217" cy="510778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FATHER CHRISTMAS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97680" y="6032514"/>
            <a:ext cx="1634806" cy="510778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A STAR</a:t>
            </a:r>
            <a:endParaRPr lang="cs-CZ" sz="2400" b="1" dirty="0"/>
          </a:p>
        </p:txBody>
      </p:sp>
      <p:pic>
        <p:nvPicPr>
          <p:cNvPr id="23" name="Obrázek 2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519" y="304324"/>
            <a:ext cx="1334274" cy="1334274"/>
          </a:xfrm>
          <a:prstGeom prst="rect">
            <a:avLst/>
          </a:prstGeom>
        </p:spPr>
      </p:pic>
      <p:sp>
        <p:nvSpPr>
          <p:cNvPr id="15" name="TextovéPole 14"/>
          <p:cNvSpPr txBox="1"/>
          <p:nvPr/>
        </p:nvSpPr>
        <p:spPr>
          <a:xfrm>
            <a:off x="627485" y="5938778"/>
            <a:ext cx="2203772" cy="510778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A STOCKING</a:t>
            </a:r>
            <a:endParaRPr lang="cs-CZ" sz="24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854193" y="6000271"/>
            <a:ext cx="1894631" cy="510778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A PRESENT</a:t>
            </a:r>
            <a:endParaRPr lang="cs-CZ" sz="2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782055" y="6000271"/>
            <a:ext cx="1894631" cy="510778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A TREE</a:t>
            </a:r>
            <a:endParaRPr lang="cs-CZ" sz="2400" b="1" dirty="0"/>
          </a:p>
        </p:txBody>
      </p:sp>
      <p:sp>
        <p:nvSpPr>
          <p:cNvPr id="2" name="TextovéPole 1"/>
          <p:cNvSpPr txBox="1"/>
          <p:nvPr/>
        </p:nvSpPr>
        <p:spPr>
          <a:xfrm>
            <a:off x="782054" y="5998982"/>
            <a:ext cx="1894631" cy="510778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AN ANGEL</a:t>
            </a:r>
            <a:endParaRPr lang="cs-CZ" sz="24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39141" y="5953449"/>
            <a:ext cx="1894631" cy="510778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A WREATH</a:t>
            </a:r>
            <a:endParaRPr lang="cs-CZ" sz="24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27485" y="5998982"/>
            <a:ext cx="2550726" cy="510778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AN ORNAMENT</a:t>
            </a:r>
            <a:endParaRPr lang="cs-CZ" sz="24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955532" y="5960736"/>
            <a:ext cx="1894631" cy="510778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A CANDEL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950732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láček 1"/>
          <p:cNvSpPr/>
          <p:nvPr/>
        </p:nvSpPr>
        <p:spPr>
          <a:xfrm>
            <a:off x="3491880" y="332656"/>
            <a:ext cx="4432575" cy="1080120"/>
          </a:xfrm>
          <a:prstGeom prst="cloudCallout">
            <a:avLst>
              <a:gd name="adj1" fmla="val -68272"/>
              <a:gd name="adj2" fmla="val 37368"/>
            </a:avLst>
          </a:prstGeom>
          <a:solidFill>
            <a:srgbClr val="A7E8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What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is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this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? 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604714"/>
            <a:ext cx="1561753" cy="1243915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1079421" y="1959223"/>
            <a:ext cx="25922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rgbClr val="E709CD"/>
                </a:solidFill>
                <a:latin typeface="Comic Sans MS" pitchFamily="66" charset="0"/>
              </a:rPr>
              <a:t>GANLE</a:t>
            </a:r>
            <a:endParaRPr lang="cs-CZ" sz="5400" dirty="0">
              <a:solidFill>
                <a:srgbClr val="E709CD"/>
              </a:solidFill>
              <a:latin typeface="Comic Sans MS" pitchFamily="66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220072" y="2276872"/>
            <a:ext cx="34244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rgbClr val="071EF9"/>
                </a:solidFill>
                <a:latin typeface="Comic Sans MS" pitchFamily="66" charset="0"/>
              </a:rPr>
              <a:t>DANCEL</a:t>
            </a:r>
            <a:endParaRPr lang="cs-CZ" sz="5400" dirty="0">
              <a:solidFill>
                <a:srgbClr val="071EF9"/>
              </a:solidFill>
              <a:latin typeface="Comic Sans MS" pitchFamily="66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1245141" y="3344218"/>
            <a:ext cx="2326679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5463070" y="6165304"/>
            <a:ext cx="2938466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888380" y="5517232"/>
            <a:ext cx="3622823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5463070" y="3573016"/>
            <a:ext cx="2326679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395536" y="4149080"/>
            <a:ext cx="46085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rgbClr val="893EC2"/>
                </a:solidFill>
                <a:latin typeface="Comic Sans MS" pitchFamily="66" charset="0"/>
              </a:rPr>
              <a:t>CSAMTHRIS</a:t>
            </a:r>
            <a:endParaRPr lang="cs-CZ" sz="5400" dirty="0">
              <a:solidFill>
                <a:srgbClr val="893EC2"/>
              </a:solidFill>
              <a:latin typeface="Comic Sans MS" pitchFamily="66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220072" y="4794935"/>
            <a:ext cx="34244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rgbClr val="FF0000"/>
                </a:solidFill>
                <a:latin typeface="Comic Sans MS" pitchFamily="66" charset="0"/>
              </a:rPr>
              <a:t>SRPENET</a:t>
            </a:r>
            <a:endParaRPr lang="cs-CZ" sz="54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6494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láček 1"/>
          <p:cNvSpPr/>
          <p:nvPr/>
        </p:nvSpPr>
        <p:spPr>
          <a:xfrm>
            <a:off x="3259895" y="365579"/>
            <a:ext cx="4896544" cy="1080120"/>
          </a:xfrm>
          <a:prstGeom prst="cloudCallout">
            <a:avLst>
              <a:gd name="adj1" fmla="val -68272"/>
              <a:gd name="adj2" fmla="val 37368"/>
            </a:avLst>
          </a:prstGeom>
          <a:solidFill>
            <a:srgbClr val="A7E8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Talk </a:t>
            </a:r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about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Christmas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604714"/>
            <a:ext cx="1561753" cy="124391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440" y="2171040"/>
            <a:ext cx="1878594" cy="1742792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5890" y="4395566"/>
            <a:ext cx="1190549" cy="1809598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8229" y="4098498"/>
            <a:ext cx="2167128" cy="1877263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8034" y="1797229"/>
            <a:ext cx="1283721" cy="1229191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0829" y="1445699"/>
            <a:ext cx="1913780" cy="2243893"/>
          </a:xfrm>
          <a:prstGeom prst="rect">
            <a:avLst/>
          </a:prstGeom>
        </p:spPr>
      </p:pic>
      <p:sp>
        <p:nvSpPr>
          <p:cNvPr id="15" name="TextovéPole 14"/>
          <p:cNvSpPr txBox="1"/>
          <p:nvPr/>
        </p:nvSpPr>
        <p:spPr>
          <a:xfrm>
            <a:off x="467544" y="3913832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Comic Sans MS" pitchFamily="66" charset="0"/>
              </a:rPr>
              <a:t>to </a:t>
            </a:r>
            <a:r>
              <a:rPr lang="cs-CZ" b="1" dirty="0" err="1" smtClean="0">
                <a:latin typeface="Comic Sans MS" pitchFamily="66" charset="0"/>
              </a:rPr>
              <a:t>decorate</a:t>
            </a:r>
            <a:r>
              <a:rPr lang="cs-CZ" b="1" dirty="0" smtClean="0">
                <a:latin typeface="Comic Sans MS" pitchFamily="66" charset="0"/>
              </a:rPr>
              <a:t>  </a:t>
            </a:r>
            <a:r>
              <a:rPr lang="cs-CZ" b="1" dirty="0" err="1" smtClean="0">
                <a:latin typeface="Comic Sans MS" pitchFamily="66" charset="0"/>
              </a:rPr>
              <a:t>Christmas</a:t>
            </a:r>
            <a:r>
              <a:rPr lang="cs-CZ" b="1" dirty="0" smtClean="0">
                <a:latin typeface="Comic Sans MS" pitchFamily="66" charset="0"/>
              </a:rPr>
              <a:t> </a:t>
            </a:r>
            <a:r>
              <a:rPr lang="cs-CZ" b="1" dirty="0" err="1" smtClean="0">
                <a:latin typeface="Comic Sans MS" pitchFamily="66" charset="0"/>
              </a:rPr>
              <a:t>tree</a:t>
            </a:r>
            <a:endParaRPr lang="cs-CZ" b="1" dirty="0">
              <a:latin typeface="Comic Sans MS" pitchFamily="66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067132" y="6257354"/>
            <a:ext cx="29523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Comic Sans MS" pitchFamily="66" charset="0"/>
              </a:rPr>
              <a:t>to </a:t>
            </a:r>
            <a:r>
              <a:rPr lang="cs-CZ" b="1" dirty="0" err="1" smtClean="0">
                <a:latin typeface="Comic Sans MS" pitchFamily="66" charset="0"/>
              </a:rPr>
              <a:t>sing</a:t>
            </a:r>
            <a:r>
              <a:rPr lang="cs-CZ" b="1" dirty="0" smtClean="0">
                <a:latin typeface="Comic Sans MS" pitchFamily="66" charset="0"/>
              </a:rPr>
              <a:t> </a:t>
            </a:r>
            <a:r>
              <a:rPr lang="cs-CZ" b="1" dirty="0" err="1" smtClean="0">
                <a:latin typeface="Comic Sans MS" pitchFamily="66" charset="0"/>
              </a:rPr>
              <a:t>Christmas</a:t>
            </a:r>
            <a:r>
              <a:rPr lang="cs-CZ" b="1" dirty="0" smtClean="0">
                <a:latin typeface="Comic Sans MS" pitchFamily="66" charset="0"/>
              </a:rPr>
              <a:t> </a:t>
            </a:r>
            <a:r>
              <a:rPr lang="cs-CZ" b="1" dirty="0" err="1" smtClean="0">
                <a:latin typeface="Comic Sans MS" pitchFamily="66" charset="0"/>
              </a:rPr>
              <a:t>carols</a:t>
            </a:r>
            <a:endParaRPr lang="cs-CZ" b="1" dirty="0">
              <a:latin typeface="Comic Sans MS" pitchFamily="66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681368" y="1612563"/>
            <a:ext cx="24128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Comic Sans MS" pitchFamily="66" charset="0"/>
              </a:rPr>
              <a:t>to  </a:t>
            </a:r>
            <a:r>
              <a:rPr lang="cs-CZ" b="1" dirty="0" err="1" smtClean="0">
                <a:latin typeface="Comic Sans MS" pitchFamily="66" charset="0"/>
              </a:rPr>
              <a:t>bring</a:t>
            </a:r>
            <a:r>
              <a:rPr lang="cs-CZ" b="1" dirty="0" smtClean="0">
                <a:latin typeface="Comic Sans MS" pitchFamily="66" charset="0"/>
              </a:rPr>
              <a:t> </a:t>
            </a:r>
            <a:r>
              <a:rPr lang="cs-CZ" b="1" dirty="0" err="1" smtClean="0">
                <a:latin typeface="Comic Sans MS" pitchFamily="66" charset="0"/>
              </a:rPr>
              <a:t>presents</a:t>
            </a:r>
            <a:endParaRPr lang="cs-CZ" b="1" dirty="0">
              <a:latin typeface="Comic Sans MS" pitchFamily="66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267203" y="5894730"/>
            <a:ext cx="28047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Comic Sans MS" pitchFamily="66" charset="0"/>
              </a:rPr>
              <a:t>to </a:t>
            </a:r>
            <a:r>
              <a:rPr lang="cs-CZ" b="1" dirty="0" err="1" smtClean="0">
                <a:latin typeface="Comic Sans MS" pitchFamily="66" charset="0"/>
              </a:rPr>
              <a:t>decorate</a:t>
            </a:r>
            <a:r>
              <a:rPr lang="cs-CZ" b="1" dirty="0" smtClean="0">
                <a:latin typeface="Comic Sans MS" pitchFamily="66" charset="0"/>
              </a:rPr>
              <a:t>  </a:t>
            </a:r>
            <a:r>
              <a:rPr lang="cs-CZ" b="1" dirty="0" err="1" smtClean="0">
                <a:latin typeface="Comic Sans MS" pitchFamily="66" charset="0"/>
              </a:rPr>
              <a:t>your</a:t>
            </a:r>
            <a:r>
              <a:rPr lang="cs-CZ" b="1" dirty="0" smtClean="0">
                <a:latin typeface="Comic Sans MS" pitchFamily="66" charset="0"/>
              </a:rPr>
              <a:t> </a:t>
            </a:r>
            <a:r>
              <a:rPr lang="cs-CZ" b="1" dirty="0" err="1" smtClean="0">
                <a:latin typeface="Comic Sans MS" pitchFamily="66" charset="0"/>
              </a:rPr>
              <a:t>door</a:t>
            </a:r>
            <a:endParaRPr lang="cs-CZ" b="1" dirty="0">
              <a:latin typeface="Comic Sans MS" pitchFamily="66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985162" y="3094832"/>
            <a:ext cx="1143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Comic Sans MS" pitchFamily="66" charset="0"/>
              </a:rPr>
              <a:t>to ring</a:t>
            </a:r>
            <a:endParaRPr lang="cs-CZ" b="1" dirty="0">
              <a:latin typeface="Comic Sans MS" pitchFamily="66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849749" y="6252904"/>
            <a:ext cx="21504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Comic Sans MS" pitchFamily="66" charset="0"/>
              </a:rPr>
              <a:t>to </a:t>
            </a:r>
            <a:r>
              <a:rPr lang="cs-CZ" b="1" dirty="0" err="1" smtClean="0">
                <a:latin typeface="Comic Sans MS" pitchFamily="66" charset="0"/>
              </a:rPr>
              <a:t>hang</a:t>
            </a:r>
            <a:r>
              <a:rPr lang="cs-CZ" b="1" dirty="0" smtClean="0">
                <a:latin typeface="Comic Sans MS" pitchFamily="66" charset="0"/>
              </a:rPr>
              <a:t> </a:t>
            </a:r>
            <a:r>
              <a:rPr lang="cs-CZ" b="1" dirty="0" err="1" smtClean="0">
                <a:latin typeface="Comic Sans MS" pitchFamily="66" charset="0"/>
              </a:rPr>
              <a:t>stockings</a:t>
            </a:r>
            <a:endParaRPr lang="cs-CZ" b="1" dirty="0">
              <a:latin typeface="Comic Sans MS" pitchFamily="66" charset="0"/>
            </a:endParaRPr>
          </a:p>
        </p:txBody>
      </p:sp>
      <p:pic>
        <p:nvPicPr>
          <p:cNvPr id="21" name="Obrázek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078" y="4283164"/>
            <a:ext cx="1970532" cy="1974190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1194" y="2122764"/>
            <a:ext cx="1641348" cy="1822399"/>
          </a:xfrm>
          <a:prstGeom prst="rect">
            <a:avLst/>
          </a:prstGeom>
        </p:spPr>
      </p:pic>
      <p:sp>
        <p:nvSpPr>
          <p:cNvPr id="23" name="TextovéPole 22"/>
          <p:cNvSpPr txBox="1"/>
          <p:nvPr/>
        </p:nvSpPr>
        <p:spPr>
          <a:xfrm>
            <a:off x="6502040" y="3968765"/>
            <a:ext cx="24128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Comic Sans MS" pitchFamily="66" charset="0"/>
              </a:rPr>
              <a:t>to  make </a:t>
            </a:r>
            <a:r>
              <a:rPr lang="cs-CZ" b="1" dirty="0" err="1" smtClean="0">
                <a:latin typeface="Comic Sans MS" pitchFamily="66" charset="0"/>
              </a:rPr>
              <a:t>sweets</a:t>
            </a:r>
            <a:endParaRPr lang="cs-CZ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0312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0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láček 1"/>
          <p:cNvSpPr/>
          <p:nvPr/>
        </p:nvSpPr>
        <p:spPr>
          <a:xfrm>
            <a:off x="3259895" y="365579"/>
            <a:ext cx="4896544" cy="1080120"/>
          </a:xfrm>
          <a:prstGeom prst="cloudCallout">
            <a:avLst>
              <a:gd name="adj1" fmla="val -68272"/>
              <a:gd name="adj2" fmla="val 37368"/>
            </a:avLst>
          </a:prstGeom>
          <a:solidFill>
            <a:srgbClr val="A7E8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Translate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604714"/>
            <a:ext cx="1561753" cy="1243915"/>
          </a:xfrm>
          <a:prstGeom prst="rect">
            <a:avLst/>
          </a:prstGeom>
        </p:spPr>
      </p:pic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>
          <a:xfrm>
            <a:off x="885675" y="2204864"/>
            <a:ext cx="7472871" cy="4176464"/>
          </a:xfrm>
        </p:spPr>
        <p:txBody>
          <a:bodyPr>
            <a:normAutofit lnSpcReduction="10000"/>
          </a:bodyPr>
          <a:lstStyle/>
          <a:p>
            <a:r>
              <a:rPr lang="cs-CZ" sz="2800" dirty="0" smtClean="0"/>
              <a:t>O Vánocích lidé zdobí vánoční stromečky.</a:t>
            </a:r>
          </a:p>
          <a:p>
            <a:r>
              <a:rPr lang="cs-CZ" sz="2800" dirty="0" smtClean="0"/>
              <a:t>O Vánocích lidé píší </a:t>
            </a:r>
            <a:r>
              <a:rPr lang="cs-CZ" sz="2800" smtClean="0"/>
              <a:t>vánoční pohlednice.</a:t>
            </a:r>
            <a:endParaRPr lang="cs-CZ" sz="2800" dirty="0" smtClean="0"/>
          </a:p>
          <a:p>
            <a:r>
              <a:rPr lang="cs-CZ" sz="2800" dirty="0" smtClean="0"/>
              <a:t>O Vánocích lidé zpívají vánoční koledy.</a:t>
            </a:r>
          </a:p>
          <a:p>
            <a:r>
              <a:rPr lang="cs-CZ" sz="2800" dirty="0" smtClean="0"/>
              <a:t>O Vánocích lidé zdobí svoje dveře.</a:t>
            </a:r>
          </a:p>
          <a:p>
            <a:r>
              <a:rPr lang="cs-CZ" sz="2800" dirty="0" smtClean="0"/>
              <a:t>O Vánocích lidé věší svoje punčochy na krb.</a:t>
            </a:r>
          </a:p>
          <a:p>
            <a:r>
              <a:rPr lang="cs-CZ" sz="2800" dirty="0" smtClean="0"/>
              <a:t>O Vánocích lidé píší Ježíškovi.</a:t>
            </a:r>
          </a:p>
          <a:p>
            <a:r>
              <a:rPr lang="cs-CZ" sz="2800" dirty="0" smtClean="0"/>
              <a:t>O Vánocích Ježíšek přináší dárky.</a:t>
            </a:r>
          </a:p>
          <a:p>
            <a:r>
              <a:rPr lang="cs-CZ" sz="2800" dirty="0" smtClean="0"/>
              <a:t>O Vánocích zvoní zvonečky.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457750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láček 4"/>
          <p:cNvSpPr/>
          <p:nvPr/>
        </p:nvSpPr>
        <p:spPr>
          <a:xfrm>
            <a:off x="428053" y="334009"/>
            <a:ext cx="5472608" cy="1136566"/>
          </a:xfrm>
          <a:prstGeom prst="cloudCallout">
            <a:avLst>
              <a:gd name="adj1" fmla="val 64875"/>
              <a:gd name="adj2" fmla="val 5353"/>
            </a:avLst>
          </a:prstGeom>
          <a:solidFill>
            <a:srgbClr val="A7E8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Write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 a </a:t>
            </a:r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letter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</a:p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to </a:t>
            </a:r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Father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Christmas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sz="36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181950"/>
            <a:ext cx="1368152" cy="1440685"/>
          </a:xfrm>
          <a:prstGeom prst="rect">
            <a:avLst/>
          </a:prstGeom>
        </p:spPr>
      </p:pic>
      <p:grpSp>
        <p:nvGrpSpPr>
          <p:cNvPr id="10" name="Skupina 9"/>
          <p:cNvGrpSpPr/>
          <p:nvPr/>
        </p:nvGrpSpPr>
        <p:grpSpPr>
          <a:xfrm>
            <a:off x="412458" y="1913289"/>
            <a:ext cx="7379774" cy="4551391"/>
            <a:chOff x="412458" y="1901944"/>
            <a:chExt cx="7379774" cy="4551391"/>
          </a:xfrm>
        </p:grpSpPr>
        <p:sp>
          <p:nvSpPr>
            <p:cNvPr id="8" name="Svislý svitek 7"/>
            <p:cNvSpPr/>
            <p:nvPr/>
          </p:nvSpPr>
          <p:spPr>
            <a:xfrm>
              <a:off x="412458" y="1901944"/>
              <a:ext cx="7379774" cy="4551391"/>
            </a:xfrm>
            <a:prstGeom prst="verticalScroll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1222025" y="2804368"/>
              <a:ext cx="5760640" cy="28623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3600" b="1" dirty="0" err="1" smtClean="0">
                  <a:latin typeface="Comic Sans MS" pitchFamily="66" charset="0"/>
                </a:rPr>
                <a:t>Dear</a:t>
              </a:r>
              <a:r>
                <a:rPr lang="cs-CZ" sz="3600" b="1" dirty="0" smtClean="0">
                  <a:latin typeface="Comic Sans MS" pitchFamily="66" charset="0"/>
                </a:rPr>
                <a:t> </a:t>
              </a:r>
              <a:r>
                <a:rPr lang="cs-CZ" sz="3600" b="1" dirty="0" err="1" smtClean="0">
                  <a:latin typeface="Comic Sans MS" pitchFamily="66" charset="0"/>
                </a:rPr>
                <a:t>Father</a:t>
              </a:r>
              <a:r>
                <a:rPr lang="cs-CZ" sz="3600" b="1" dirty="0" smtClean="0">
                  <a:latin typeface="Comic Sans MS" pitchFamily="66" charset="0"/>
                </a:rPr>
                <a:t> </a:t>
              </a:r>
              <a:r>
                <a:rPr lang="cs-CZ" sz="3600" b="1" dirty="0" err="1" smtClean="0">
                  <a:latin typeface="Comic Sans MS" pitchFamily="66" charset="0"/>
                </a:rPr>
                <a:t>Christmas</a:t>
              </a:r>
              <a:r>
                <a:rPr lang="cs-CZ" sz="3600" b="1" dirty="0" smtClean="0">
                  <a:latin typeface="Comic Sans MS" pitchFamily="66" charset="0"/>
                </a:rPr>
                <a:t>,</a:t>
              </a:r>
            </a:p>
            <a:p>
              <a:pPr algn="ctr"/>
              <a:endParaRPr lang="cs-CZ" sz="3600" b="1" dirty="0" smtClean="0">
                <a:latin typeface="Comic Sans MS" pitchFamily="66" charset="0"/>
              </a:endParaRPr>
            </a:p>
            <a:p>
              <a:pPr algn="ctr"/>
              <a:r>
                <a:rPr lang="cs-CZ" sz="3600" b="1" dirty="0" err="1" smtClean="0">
                  <a:latin typeface="Comic Sans MS" pitchFamily="66" charset="0"/>
                </a:rPr>
                <a:t>Bring</a:t>
              </a:r>
              <a:r>
                <a:rPr lang="cs-CZ" sz="3600" b="1" dirty="0" smtClean="0">
                  <a:latin typeface="Comic Sans MS" pitchFamily="66" charset="0"/>
                </a:rPr>
                <a:t> </a:t>
              </a:r>
              <a:r>
                <a:rPr lang="cs-CZ" sz="3600" b="1" dirty="0" err="1" smtClean="0">
                  <a:latin typeface="Comic Sans MS" pitchFamily="66" charset="0"/>
                </a:rPr>
                <a:t>me</a:t>
              </a:r>
              <a:r>
                <a:rPr lang="cs-CZ" sz="3600" b="1" dirty="0" smtClean="0">
                  <a:latin typeface="Comic Sans MS" pitchFamily="66" charset="0"/>
                </a:rPr>
                <a:t> …</a:t>
              </a:r>
            </a:p>
            <a:p>
              <a:pPr algn="ctr"/>
              <a:endParaRPr lang="cs-CZ" sz="3600" b="1" dirty="0">
                <a:latin typeface="Comic Sans MS" pitchFamily="66" charset="0"/>
              </a:endParaRPr>
            </a:p>
            <a:p>
              <a:pPr algn="ctr"/>
              <a:r>
                <a:rPr lang="cs-CZ" sz="3600" b="1" dirty="0" err="1" smtClean="0">
                  <a:latin typeface="Comic Sans MS" pitchFamily="66" charset="0"/>
                </a:rPr>
                <a:t>With</a:t>
              </a:r>
              <a:r>
                <a:rPr lang="cs-CZ" sz="3600" b="1" dirty="0" smtClean="0">
                  <a:latin typeface="Comic Sans MS" pitchFamily="66" charset="0"/>
                </a:rPr>
                <a:t> love, …</a:t>
              </a:r>
              <a:endParaRPr lang="cs-CZ" sz="3600" b="1" dirty="0">
                <a:latin typeface="Comic Sans MS" pitchFamily="66" charset="0"/>
              </a:endParaRPr>
            </a:p>
          </p:txBody>
        </p:sp>
      </p:grp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2310" y="3296302"/>
            <a:ext cx="2911274" cy="3157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880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1019637"/>
            <a:ext cx="8651186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Obrazový materiál čerpaný  z otevřené galerie na www -  </a:t>
            </a:r>
            <a:r>
              <a:rPr lang="cs-CZ" sz="2000" dirty="0" smtClean="0">
                <a:hlinkClick r:id="rId3"/>
              </a:rPr>
              <a:t>http://office.microsoft.com</a:t>
            </a:r>
            <a:r>
              <a:rPr lang="cs-CZ" sz="2000" dirty="0" smtClean="0"/>
              <a:t> </a:t>
            </a:r>
            <a:r>
              <a:rPr lang="cs-CZ" dirty="0" smtClean="0"/>
              <a:t>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MC900440428 </a:t>
            </a:r>
            <a:r>
              <a:rPr lang="cs-CZ" dirty="0"/>
              <a:t>(obličej píše</a:t>
            </a:r>
            <a:r>
              <a:rPr lang="cs-CZ" dirty="0" smtClean="0"/>
              <a:t>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MC900439845 (vánoční obličej)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MC900409861 (hvězda)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MC900439782 (svíčka)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MC900409865 (anděl)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MC900409845 (dárek)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MC900409841 (ozdoby)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MC900409857 (věnec)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MC900409869 (punčocha)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MC900409853 (Santa </a:t>
            </a:r>
            <a:r>
              <a:rPr lang="cs-CZ" dirty="0" err="1" smtClean="0"/>
              <a:t>Claus</a:t>
            </a:r>
            <a:r>
              <a:rPr lang="cs-CZ" dirty="0" smtClean="0"/>
              <a:t>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MC900232598 (zdobení stromku)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MC900183074 (zpívání koled)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MC900110922 (věnec)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MC900383212 (Santa </a:t>
            </a:r>
            <a:r>
              <a:rPr lang="cs-CZ" dirty="0" err="1" smtClean="0"/>
              <a:t>Claus</a:t>
            </a:r>
            <a:r>
              <a:rPr lang="cs-CZ" dirty="0" smtClean="0"/>
              <a:t> u komína)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MC900435753 (zvonek)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MC900017145 (Santa </a:t>
            </a:r>
            <a:r>
              <a:rPr lang="cs-CZ" dirty="0" err="1" smtClean="0"/>
              <a:t>Claus</a:t>
            </a:r>
            <a:r>
              <a:rPr lang="cs-CZ" dirty="0" smtClean="0"/>
              <a:t> v komíně)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MC900396832 (věšení punčoch)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MC900183076 (pečení cukroví)</a:t>
            </a:r>
            <a:endParaRPr lang="cs-CZ" dirty="0" smtClean="0"/>
          </a:p>
        </p:txBody>
      </p:sp>
      <p:sp>
        <p:nvSpPr>
          <p:cNvPr id="3" name="Obdélník 2"/>
          <p:cNvSpPr/>
          <p:nvPr/>
        </p:nvSpPr>
        <p:spPr>
          <a:xfrm>
            <a:off x="1269859" y="188640"/>
            <a:ext cx="66967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800" b="1" dirty="0" smtClean="0"/>
              <a:t>Použité zdroje: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110434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2658</TotalTime>
  <Words>351</Words>
  <Application>Microsoft Office PowerPoint</Application>
  <PresentationFormat>Předvádění na obrazovce (4:3)</PresentationFormat>
  <Paragraphs>74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Aerodynamika</vt:lpstr>
      <vt:lpstr>Prezentace aplikace PowerPoint</vt:lpstr>
      <vt:lpstr>VYJMENOVANÁ  SLOVA PO L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admin</cp:lastModifiedBy>
  <cp:revision>236</cp:revision>
  <cp:lastPrinted>2012-10-06T15:49:19Z</cp:lastPrinted>
  <dcterms:created xsi:type="dcterms:W3CDTF">2012-09-11T13:55:05Z</dcterms:created>
  <dcterms:modified xsi:type="dcterms:W3CDTF">2012-12-16T13:17:09Z</dcterms:modified>
</cp:coreProperties>
</file>