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58" r:id="rId2"/>
    <p:sldId id="275" r:id="rId3"/>
    <p:sldId id="399" r:id="rId4"/>
    <p:sldId id="401" r:id="rId5"/>
    <p:sldId id="403" r:id="rId6"/>
    <p:sldId id="406" r:id="rId7"/>
    <p:sldId id="407" r:id="rId8"/>
    <p:sldId id="405" r:id="rId9"/>
    <p:sldId id="404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893EC2"/>
    <a:srgbClr val="071EF9"/>
    <a:srgbClr val="E709CD"/>
    <a:srgbClr val="4CBC00"/>
    <a:srgbClr val="68FF01"/>
    <a:srgbClr val="FC5104"/>
    <a:srgbClr val="00CCFF"/>
    <a:srgbClr val="71C600"/>
    <a:srgbClr val="EB1B0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INOVACE_17_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WHAT WOULD </a:t>
          </a:r>
          <a:r>
            <a:rPr lang="cs-CZ" b="1" smtClean="0"/>
            <a:t>YOU LIKE?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17165" custScaleY="50155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VY_22_ INOVACE_17_ ANGLICKÝ JAZYK 5</a:t>
          </a:r>
          <a:endParaRPr lang="cs-CZ" sz="22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Základní škola a Mateřská škola, Potštejn, okres Rychnov nad Kněžnou</a:t>
          </a:r>
          <a:endParaRPr lang="cs-CZ" sz="2200" kern="1200" dirty="0"/>
        </a:p>
      </dsp:txBody>
      <dsp:txXfrm>
        <a:off x="1643169" y="1947222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3215248" y="3935241"/>
          <a:ext cx="3590744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WHAT WOULD </a:t>
          </a:r>
          <a:r>
            <a:rPr lang="cs-CZ" sz="2100" b="1" kern="1200" smtClean="0"/>
            <a:t>YOU LIKE?</a:t>
          </a:r>
          <a:endParaRPr lang="cs-CZ" sz="2100" b="1" kern="1200" dirty="0"/>
        </a:p>
      </dsp:txBody>
      <dsp:txXfrm>
        <a:off x="3215248" y="3935241"/>
        <a:ext cx="3590744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17.png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8.png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23.wmf"/><Relationship Id="rId2" Type="http://schemas.openxmlformats.org/officeDocument/2006/relationships/image" Target="../media/image17.png"/><Relationship Id="rId16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8.png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64074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9. 1. 2013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nouns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-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tomato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carrot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potato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cucumber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onion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pepper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lettuce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garlic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salami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ham, salt and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pepper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mushrooms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cheese,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pickle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;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x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would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slovní zásobu na téma zeleniny a některé potraviny. Seznamuje žáky s otázkou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would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WHAT WOULD YOU LIKE?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46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635837" y="357102"/>
            <a:ext cx="5968611" cy="1080619"/>
          </a:xfrm>
          <a:prstGeom prst="cloudCallout">
            <a:avLst>
              <a:gd name="adj1" fmla="val -61319"/>
              <a:gd name="adj2" fmla="val 3231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vegetables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357102"/>
            <a:ext cx="1296144" cy="14581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1844824"/>
            <a:ext cx="1080120" cy="10801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3645024"/>
            <a:ext cx="1655063" cy="118826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1628800"/>
            <a:ext cx="2401227" cy="129710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3717032"/>
            <a:ext cx="2767842" cy="121137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1484784"/>
            <a:ext cx="2335794" cy="11595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04248" y="3631398"/>
            <a:ext cx="1399690" cy="10217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8144" y="5445224"/>
            <a:ext cx="1084749" cy="102518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5373216"/>
            <a:ext cx="1367508" cy="1212148"/>
          </a:xfrm>
          <a:prstGeom prst="rect">
            <a:avLst/>
          </a:prstGeom>
        </p:spPr>
      </p:pic>
      <p:cxnSp>
        <p:nvCxnSpPr>
          <p:cNvPr id="15" name="Přímá spojovací čára 14"/>
          <p:cNvCxnSpPr/>
          <p:nvPr/>
        </p:nvCxnSpPr>
        <p:spPr>
          <a:xfrm>
            <a:off x="683568" y="3429000"/>
            <a:ext cx="201622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588224" y="3429000"/>
            <a:ext cx="201622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491880" y="3140968"/>
            <a:ext cx="201622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11560" y="5301208"/>
            <a:ext cx="201622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347864" y="6525344"/>
            <a:ext cx="201622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995936" y="5085184"/>
            <a:ext cx="201622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516216" y="6453336"/>
            <a:ext cx="201622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6588224" y="5157192"/>
            <a:ext cx="201622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4553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2" y="4869160"/>
            <a:ext cx="1515616" cy="151561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1844824"/>
            <a:ext cx="1833372" cy="157368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1988840"/>
            <a:ext cx="1834482" cy="18774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3068960"/>
            <a:ext cx="1081046" cy="115189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lum bright="-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3717032"/>
            <a:ext cx="2247816" cy="168586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0152" y="4365104"/>
            <a:ext cx="1324824" cy="1792586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2339752" y="404664"/>
            <a:ext cx="6508163" cy="1080619"/>
          </a:xfrm>
          <a:prstGeom prst="cloudCallout">
            <a:avLst>
              <a:gd name="adj1" fmla="val -60680"/>
              <a:gd name="adj2" fmla="val 4898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know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these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words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357102"/>
            <a:ext cx="1296144" cy="145816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83568" y="234888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omic Sans MS" pitchFamily="66" charset="0"/>
              </a:rPr>
              <a:t>salami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328498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ham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517232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omic Sans MS" pitchFamily="66" charset="0"/>
              </a:rPr>
              <a:t>mushrooms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1844824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salt </a:t>
            </a:r>
            <a:r>
              <a:rPr lang="cs-CZ" sz="3200" b="1" dirty="0" err="1" smtClean="0">
                <a:latin typeface="Comic Sans MS" pitchFamily="66" charset="0"/>
              </a:rPr>
              <a:t>and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pepper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5949280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omic Sans MS" pitchFamily="66" charset="0"/>
              </a:rPr>
              <a:t>cheese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36296" y="5013176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omic Sans MS" pitchFamily="66" charset="0"/>
              </a:rPr>
              <a:t>pickles</a:t>
            </a:r>
            <a:endParaRPr lang="cs-CZ" sz="32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710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772816"/>
            <a:ext cx="432048" cy="43204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861048"/>
            <a:ext cx="864096" cy="62038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2360" y="620688"/>
            <a:ext cx="936104" cy="5056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492896"/>
            <a:ext cx="1152128" cy="5042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4509120"/>
            <a:ext cx="936104" cy="4647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400" y="1340768"/>
            <a:ext cx="493223" cy="3600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5157192"/>
            <a:ext cx="576064" cy="54443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3140968"/>
            <a:ext cx="731135" cy="6480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28384" y="4797152"/>
            <a:ext cx="864096" cy="8640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5661248"/>
            <a:ext cx="1006690" cy="8640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2360" y="1916832"/>
            <a:ext cx="985037" cy="100811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00392" y="3068960"/>
            <a:ext cx="608210" cy="6480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lum bright="-30000" contrast="3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3933056"/>
            <a:ext cx="936104" cy="70207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400" y="5661248"/>
            <a:ext cx="638617" cy="864096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3733509" y="6126673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SALAMI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98371" y="6014566"/>
            <a:ext cx="3312368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SALT AND PEPPER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66423" y="6109420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PICLES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9536" y="5979893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GARLIC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46792" y="5991957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PEPPERS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20025" y="6129013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TOMATOES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15295" y="6109420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CUCUMBERS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35695" y="6129013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POTATOES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14127" y="5991957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LETTUCE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67944" y="6093296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CARROTS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6021288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ONIONS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95936" y="6021288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MUSHROOMS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6021288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HAM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067944" y="6021288"/>
            <a:ext cx="2376264" cy="51077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CHEESE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332656"/>
            <a:ext cx="972274" cy="1188334"/>
          </a:xfrm>
          <a:prstGeom prst="rect">
            <a:avLst/>
          </a:prstGeom>
        </p:spPr>
      </p:pic>
      <p:sp>
        <p:nvSpPr>
          <p:cNvPr id="31" name="Obláček 30"/>
          <p:cNvSpPr/>
          <p:nvPr/>
        </p:nvSpPr>
        <p:spPr>
          <a:xfrm>
            <a:off x="2555776" y="332657"/>
            <a:ext cx="2880319" cy="864096"/>
          </a:xfrm>
          <a:prstGeom prst="cloudCallout">
            <a:avLst>
              <a:gd name="adj1" fmla="val -75110"/>
              <a:gd name="adj2" fmla="val 2718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9372" y="1611363"/>
            <a:ext cx="432048" cy="43204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101096">
            <a:off x="8461991" y="1438902"/>
            <a:ext cx="493223" cy="360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2348880"/>
            <a:ext cx="4791076" cy="4104456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563888" y="260648"/>
            <a:ext cx="4536504" cy="864096"/>
          </a:xfrm>
          <a:prstGeom prst="cloudCallout">
            <a:avLst>
              <a:gd name="adj1" fmla="val -81218"/>
              <a:gd name="adj2" fmla="val 2718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salad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3131840" y="1196752"/>
            <a:ext cx="5544616" cy="1008112"/>
          </a:xfrm>
          <a:prstGeom prst="cloudCallout">
            <a:avLst>
              <a:gd name="adj1" fmla="val -69891"/>
              <a:gd name="adj2" fmla="val -5619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salad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67544" y="2564904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67544" y="3356992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67544" y="4077072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67544" y="4797152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67544" y="6093296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67544" y="5445224"/>
            <a:ext cx="17281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76672"/>
            <a:ext cx="1080120" cy="1080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kosené hrany 2"/>
          <p:cNvSpPr/>
          <p:nvPr/>
        </p:nvSpPr>
        <p:spPr>
          <a:xfrm>
            <a:off x="467544" y="4581128"/>
            <a:ext cx="4536504" cy="936104"/>
          </a:xfrm>
          <a:prstGeom prst="bevel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WOULD   YOU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1115616" y="2780928"/>
            <a:ext cx="3384376" cy="936104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DO   YOU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5364088" y="3140968"/>
            <a:ext cx="2088232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LIKE 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7812360" y="3140968"/>
            <a:ext cx="864096" cy="151216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395536" y="404664"/>
            <a:ext cx="5256584" cy="1512168"/>
          </a:xfrm>
          <a:prstGeom prst="cloudCallout">
            <a:avLst>
              <a:gd name="adj1" fmla="val 70784"/>
              <a:gd name="adj2" fmla="val -292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compare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questions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0272" y="316962"/>
            <a:ext cx="1403542" cy="1337291"/>
          </a:xfrm>
          <a:prstGeom prst="rect">
            <a:avLst/>
          </a:prstGeom>
        </p:spPr>
      </p:pic>
      <p:sp>
        <p:nvSpPr>
          <p:cNvPr id="9" name="Krychle 8"/>
          <p:cNvSpPr/>
          <p:nvPr/>
        </p:nvSpPr>
        <p:spPr>
          <a:xfrm>
            <a:off x="5364088" y="3140968"/>
            <a:ext cx="2088232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LIKE 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812360" y="3140968"/>
            <a:ext cx="864096" cy="151216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  <p:bldP spid="5" grpId="0" build="allAtOnce" animBg="1"/>
      <p:bldP spid="6" grpId="0" build="allAtOnce" animBg="1"/>
      <p:bldP spid="9" grpId="0" build="allAtOnce" animBg="1"/>
      <p:bldP spid="10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772816"/>
            <a:ext cx="432048" cy="43204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861048"/>
            <a:ext cx="864096" cy="62038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2360" y="620688"/>
            <a:ext cx="936104" cy="5056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492896"/>
            <a:ext cx="1152128" cy="5042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4509120"/>
            <a:ext cx="936104" cy="4647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400" y="1340768"/>
            <a:ext cx="493223" cy="3600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5157192"/>
            <a:ext cx="576064" cy="54443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3140968"/>
            <a:ext cx="731135" cy="6480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28384" y="4797152"/>
            <a:ext cx="864096" cy="8640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5661248"/>
            <a:ext cx="1006690" cy="8640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2360" y="1916832"/>
            <a:ext cx="985037" cy="100811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00392" y="3068960"/>
            <a:ext cx="608210" cy="6480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lum bright="-30000" contrast="3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3933056"/>
            <a:ext cx="936104" cy="70207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400" y="5661248"/>
            <a:ext cx="638617" cy="864096"/>
          </a:xfrm>
          <a:prstGeom prst="rect">
            <a:avLst/>
          </a:prstGeom>
        </p:spPr>
      </p:pic>
      <p:sp>
        <p:nvSpPr>
          <p:cNvPr id="31" name="Obláček 30"/>
          <p:cNvSpPr/>
          <p:nvPr/>
        </p:nvSpPr>
        <p:spPr>
          <a:xfrm>
            <a:off x="2699792" y="260648"/>
            <a:ext cx="4968552" cy="1196752"/>
          </a:xfrm>
          <a:prstGeom prst="cloudCallout">
            <a:avLst>
              <a:gd name="adj1" fmla="val -64397"/>
              <a:gd name="adj2" fmla="val 2718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would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….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salad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1772816"/>
            <a:ext cx="4791076" cy="410445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465" y="419199"/>
            <a:ext cx="1498183" cy="12816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1403648" y="332656"/>
            <a:ext cx="3993408" cy="1080120"/>
          </a:xfrm>
          <a:prstGeom prst="cloudCallout">
            <a:avLst>
              <a:gd name="adj1" fmla="val 73766"/>
              <a:gd name="adj2" fmla="val 590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draw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Svislý svitek 5"/>
          <p:cNvSpPr/>
          <p:nvPr/>
        </p:nvSpPr>
        <p:spPr>
          <a:xfrm>
            <a:off x="323528" y="1484784"/>
            <a:ext cx="8496944" cy="5085184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404664"/>
            <a:ext cx="1436035" cy="151216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47864" y="234888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My </a:t>
            </a:r>
            <a:r>
              <a:rPr lang="cs-CZ" sz="2800" b="1" dirty="0" err="1" smtClean="0">
                <a:latin typeface="Comic Sans MS" pitchFamily="66" charset="0"/>
              </a:rPr>
              <a:t>salad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2420888"/>
            <a:ext cx="1681079" cy="144016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059832" y="3068960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In my </a:t>
            </a:r>
            <a:r>
              <a:rPr lang="cs-CZ" sz="2800" dirty="0" err="1" smtClean="0">
                <a:latin typeface="Comic Sans MS" pitchFamily="66" charset="0"/>
              </a:rPr>
              <a:t>salad</a:t>
            </a:r>
            <a:r>
              <a:rPr lang="cs-CZ" sz="2800" dirty="0" smtClean="0">
                <a:latin typeface="Comic Sans MS" pitchFamily="66" charset="0"/>
              </a:rPr>
              <a:t>, I </a:t>
            </a:r>
            <a:r>
              <a:rPr lang="cs-CZ" sz="2800" dirty="0" err="1" smtClean="0">
                <a:latin typeface="Comic Sans MS" pitchFamily="66" charset="0"/>
              </a:rPr>
              <a:t>would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like</a:t>
            </a:r>
            <a:r>
              <a:rPr lang="cs-CZ" sz="2800" dirty="0" smtClean="0">
                <a:latin typeface="Comic Sans MS" pitchFamily="66" charset="0"/>
              </a:rPr>
              <a:t> …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019637"/>
            <a:ext cx="8651186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MC900434411 (obličej s otazníky)              MC900437990 </a:t>
            </a:r>
            <a:r>
              <a:rPr lang="cs-CZ" dirty="0"/>
              <a:t>(obličej s knihou</a:t>
            </a:r>
            <a:r>
              <a:rPr lang="cs-CZ" dirty="0" smtClean="0"/>
              <a:t>)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MC900429827 (obličej se žárovkou</a:t>
            </a:r>
            <a:r>
              <a:rPr lang="cs-CZ" dirty="0"/>
              <a:t>) </a:t>
            </a:r>
            <a:r>
              <a:rPr lang="cs-CZ" dirty="0" smtClean="0"/>
              <a:t>          MC900440428 </a:t>
            </a:r>
            <a:r>
              <a:rPr lang="cs-CZ" dirty="0"/>
              <a:t>(obličej píše)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MC900437555 (obličej s nákupní taškou</a:t>
            </a:r>
            <a:r>
              <a:rPr lang="cs-CZ" dirty="0"/>
              <a:t>) </a:t>
            </a:r>
            <a:r>
              <a:rPr lang="cs-CZ" dirty="0" smtClean="0"/>
              <a:t>  MC900433817 </a:t>
            </a:r>
            <a:r>
              <a:rPr lang="cs-CZ" dirty="0"/>
              <a:t>(smějící se obličej)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MC900441781 (rajče)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MC900112836 (cibule)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MC900112420 (brambor)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MC900088308 (okurka)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MC900193432 (mrkev)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MC900193522 (paprika)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MC900208320 (česnek)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MC900250818 (hlávkový salát)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MC900441776 (sýr)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MC900012950 (salám)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MC900210480 (šunka)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MC900389374 (sůl a pepř)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MC900237878 (zeleninový salát)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MC900246215 (houby)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MC900350274 (sklenice s okurkami)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69859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2831</TotalTime>
  <Words>341</Words>
  <Application>Microsoft Office PowerPoint</Application>
  <PresentationFormat>Předvádění na obrazovce (4:3)</PresentationFormat>
  <Paragraphs>72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250</cp:revision>
  <cp:lastPrinted>2012-10-06T15:49:19Z</cp:lastPrinted>
  <dcterms:created xsi:type="dcterms:W3CDTF">2012-09-11T13:55:05Z</dcterms:created>
  <dcterms:modified xsi:type="dcterms:W3CDTF">2013-04-29T17:37:33Z</dcterms:modified>
</cp:coreProperties>
</file>