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sldIdLst>
    <p:sldId id="258" r:id="rId2"/>
    <p:sldId id="275" r:id="rId3"/>
    <p:sldId id="408" r:id="rId4"/>
    <p:sldId id="409" r:id="rId5"/>
    <p:sldId id="410" r:id="rId6"/>
    <p:sldId id="411" r:id="rId7"/>
    <p:sldId id="404" r:id="rId8"/>
    <p:sldId id="27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3399"/>
    <a:srgbClr val="68FF01"/>
    <a:srgbClr val="FF00FF"/>
    <a:srgbClr val="E709CD"/>
    <a:srgbClr val="893EC2"/>
    <a:srgbClr val="071EF9"/>
    <a:srgbClr val="4CBC00"/>
    <a:srgbClr val="FC5104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25" autoAdjust="0"/>
    <p:restoredTop sz="94671" autoAdjust="0"/>
  </p:normalViewPr>
  <p:slideViewPr>
    <p:cSldViewPr>
      <p:cViewPr varScale="1">
        <p:scale>
          <a:sx n="70" d="100"/>
          <a:sy n="70" d="100"/>
        </p:scale>
        <p:origin x="-4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1_2" csCatId="accent1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INOVACE_18_ ANGLICKÝ JAZYK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HOW MANY x HOW MUCH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131262" custScaleY="50155" custLinFactY="26816" custLinFactNeighborX="13184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INOVACE_18_ ANGLICKÝ JAZYK 5</a:t>
          </a:r>
          <a:endParaRPr lang="cs-CZ" sz="2500" kern="1200" dirty="0"/>
        </a:p>
      </dsp:txBody>
      <dsp:txXfrm>
        <a:off x="1421280" y="537968"/>
        <a:ext cx="6370582" cy="1181644"/>
      </dsp:txXfrm>
    </dsp:sp>
    <dsp:sp modelId="{ED2230FF-1096-48BA-B691-CB70E3195D4E}">
      <dsp:nvSpPr>
        <dsp:cNvPr id="0" name=""/>
        <dsp:cNvSpPr/>
      </dsp:nvSpPr>
      <dsp:spPr>
        <a:xfrm>
          <a:off x="1643169" y="1947222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škola a Mateřská škola, Potštejn, okres Rychnov nad Kněžnou</a:t>
          </a:r>
          <a:endParaRPr lang="cs-CZ" sz="2400" kern="1200" dirty="0"/>
        </a:p>
      </dsp:txBody>
      <dsp:txXfrm>
        <a:off x="1707093" y="2011146"/>
        <a:ext cx="5798956" cy="1181644"/>
      </dsp:txXfrm>
    </dsp:sp>
    <dsp:sp modelId="{6E27EA9C-C67C-450A-8A3C-DF1F4862AEAB}">
      <dsp:nvSpPr>
        <dsp:cNvPr id="0" name=""/>
        <dsp:cNvSpPr/>
      </dsp:nvSpPr>
      <dsp:spPr>
        <a:xfrm>
          <a:off x="2999233" y="3935241"/>
          <a:ext cx="4022773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HOW MANY x HOW MUCH</a:t>
          </a:r>
          <a:endParaRPr lang="cs-CZ" sz="2400" b="1" kern="1200" dirty="0"/>
        </a:p>
      </dsp:txBody>
      <dsp:txXfrm>
        <a:off x="3031294" y="3967302"/>
        <a:ext cx="3958651" cy="592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641B3-4856-4AF2-9BAB-9703832356B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BBDA7-3FA5-44F3-9AD0-9F96938414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990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BBBDA7-3FA5-44F3-9AD0-9F9693841400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096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24.4.2013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image" Target="../media/image15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12" Type="http://schemas.openxmlformats.org/officeDocument/2006/relationships/image" Target="../media/image14.wmf"/><Relationship Id="rId2" Type="http://schemas.openxmlformats.org/officeDocument/2006/relationships/image" Target="../media/image5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11" Type="http://schemas.openxmlformats.org/officeDocument/2006/relationships/image" Target="../media/image13.wmf"/><Relationship Id="rId5" Type="http://schemas.openxmlformats.org/officeDocument/2006/relationships/image" Target="../media/image8.png"/><Relationship Id="rId15" Type="http://schemas.openxmlformats.org/officeDocument/2006/relationships/image" Target="../media/image4.wmf"/><Relationship Id="rId10" Type="http://schemas.openxmlformats.org/officeDocument/2006/relationships/image" Target="../media/image3.wmf"/><Relationship Id="rId4" Type="http://schemas.openxmlformats.org/officeDocument/2006/relationships/image" Target="../media/image7.png"/><Relationship Id="rId9" Type="http://schemas.openxmlformats.org/officeDocument/2006/relationships/image" Target="../media/image12.wmf"/><Relationship Id="rId1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79436855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64074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9004" y="1134446"/>
            <a:ext cx="8568952" cy="55446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endParaRPr lang="cs-CZ" sz="11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15. 1. 2013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5.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u="sng" dirty="0" err="1" smtClean="0">
                <a:solidFill>
                  <a:schemeClr val="tx1"/>
                </a:solidFill>
                <a:latin typeface="Comic Sans MS" pitchFamily="66" charset="0"/>
              </a:rPr>
              <a:t>nouns</a:t>
            </a: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-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tomato,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carrot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potato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cucumber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onion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pepper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lettuce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garlic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salami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ham, salt and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pepper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mushrooms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cheese,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honey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water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juice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milk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rice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; </a:t>
            </a:r>
            <a:r>
              <a:rPr lang="cs-CZ" sz="2800" u="sng" dirty="0" err="1" smtClean="0">
                <a:solidFill>
                  <a:schemeClr val="tx1"/>
                </a:solidFill>
                <a:latin typeface="Comic Sans MS" pitchFamily="66" charset="0"/>
              </a:rPr>
              <a:t>questions</a:t>
            </a:r>
            <a:r>
              <a:rPr lang="cs-CZ" sz="28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–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how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many,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how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much</a:t>
            </a: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procvičuje slovní zásobu na téma zeleniny a některé potraviny. Vede k rozlišování počitatelných a nepočitatelných podstatných jmen. Nacvičuje otázku „Kolik?“.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332655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HOW MANY x HOW MUCH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46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láček 3"/>
          <p:cNvSpPr/>
          <p:nvPr/>
        </p:nvSpPr>
        <p:spPr>
          <a:xfrm>
            <a:off x="3419872" y="332656"/>
            <a:ext cx="2808312" cy="1296144"/>
          </a:xfrm>
          <a:prstGeom prst="cloudCallout">
            <a:avLst>
              <a:gd name="adj1" fmla="val -76097"/>
              <a:gd name="adj2" fmla="val 40905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Study.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20688"/>
            <a:ext cx="1403542" cy="133729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212976"/>
            <a:ext cx="720080" cy="52564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068960"/>
            <a:ext cx="720080" cy="52564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708920"/>
            <a:ext cx="720080" cy="52564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356992"/>
            <a:ext cx="720080" cy="52564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712" b="-20"/>
          <a:stretch>
            <a:fillRect/>
          </a:stretch>
        </p:blipFill>
        <p:spPr>
          <a:xfrm>
            <a:off x="1979712" y="4725144"/>
            <a:ext cx="576064" cy="1152128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2" name="TextovéPole 11"/>
          <p:cNvSpPr txBox="1"/>
          <p:nvPr/>
        </p:nvSpPr>
        <p:spPr>
          <a:xfrm>
            <a:off x="827584" y="278092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cs-CZ" sz="2400" b="1" dirty="0" smtClean="0">
                <a:latin typeface="Comic Sans MS" pitchFamily="66" charset="0"/>
              </a:rPr>
              <a:t> PEPPER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3068960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PEPPER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S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5229200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PEPPER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lný tvar 15"/>
          <p:cNvSpPr/>
          <p:nvPr/>
        </p:nvSpPr>
        <p:spPr>
          <a:xfrm>
            <a:off x="4139952" y="5157193"/>
            <a:ext cx="1165934" cy="661706"/>
          </a:xfrm>
          <a:custGeom>
            <a:avLst/>
            <a:gdLst>
              <a:gd name="connsiteX0" fmla="*/ 0 w 914400"/>
              <a:gd name="connsiteY0" fmla="*/ 216024 h 432048"/>
              <a:gd name="connsiteX1" fmla="*/ 261882 w 914400"/>
              <a:gd name="connsiteY1" fmla="*/ 20705 h 432048"/>
              <a:gd name="connsiteX2" fmla="*/ 457201 w 914400"/>
              <a:gd name="connsiteY2" fmla="*/ 0 h 432048"/>
              <a:gd name="connsiteX3" fmla="*/ 652520 w 914400"/>
              <a:gd name="connsiteY3" fmla="*/ 20705 h 432048"/>
              <a:gd name="connsiteX4" fmla="*/ 914401 w 914400"/>
              <a:gd name="connsiteY4" fmla="*/ 216025 h 432048"/>
              <a:gd name="connsiteX5" fmla="*/ 652520 w 914400"/>
              <a:gd name="connsiteY5" fmla="*/ 411344 h 432048"/>
              <a:gd name="connsiteX6" fmla="*/ 457201 w 914400"/>
              <a:gd name="connsiteY6" fmla="*/ 432049 h 432048"/>
              <a:gd name="connsiteX7" fmla="*/ 261882 w 914400"/>
              <a:gd name="connsiteY7" fmla="*/ 411344 h 432048"/>
              <a:gd name="connsiteX8" fmla="*/ 1 w 914400"/>
              <a:gd name="connsiteY8" fmla="*/ 216025 h 432048"/>
              <a:gd name="connsiteX9" fmla="*/ 0 w 914400"/>
              <a:gd name="connsiteY9" fmla="*/ 216024 h 432048"/>
              <a:gd name="connsiteX0" fmla="*/ 0 w 914401"/>
              <a:gd name="connsiteY0" fmla="*/ 360040 h 576065"/>
              <a:gd name="connsiteX1" fmla="*/ 261882 w 914401"/>
              <a:gd name="connsiteY1" fmla="*/ 164721 h 576065"/>
              <a:gd name="connsiteX2" fmla="*/ 498764 w 914401"/>
              <a:gd name="connsiteY2" fmla="*/ 0 h 576065"/>
              <a:gd name="connsiteX3" fmla="*/ 652520 w 914401"/>
              <a:gd name="connsiteY3" fmla="*/ 164721 h 576065"/>
              <a:gd name="connsiteX4" fmla="*/ 914401 w 914401"/>
              <a:gd name="connsiteY4" fmla="*/ 360041 h 576065"/>
              <a:gd name="connsiteX5" fmla="*/ 652520 w 914401"/>
              <a:gd name="connsiteY5" fmla="*/ 555360 h 576065"/>
              <a:gd name="connsiteX6" fmla="*/ 457201 w 914401"/>
              <a:gd name="connsiteY6" fmla="*/ 576065 h 576065"/>
              <a:gd name="connsiteX7" fmla="*/ 261882 w 914401"/>
              <a:gd name="connsiteY7" fmla="*/ 555360 h 576065"/>
              <a:gd name="connsiteX8" fmla="*/ 1 w 914401"/>
              <a:gd name="connsiteY8" fmla="*/ 360041 h 576065"/>
              <a:gd name="connsiteX9" fmla="*/ 0 w 914401"/>
              <a:gd name="connsiteY9" fmla="*/ 360040 h 576065"/>
              <a:gd name="connsiteX0" fmla="*/ 0 w 1080654"/>
              <a:gd name="connsiteY0" fmla="*/ 360040 h 576065"/>
              <a:gd name="connsiteX1" fmla="*/ 261882 w 1080654"/>
              <a:gd name="connsiteY1" fmla="*/ 164721 h 576065"/>
              <a:gd name="connsiteX2" fmla="*/ 498764 w 1080654"/>
              <a:gd name="connsiteY2" fmla="*/ 0 h 576065"/>
              <a:gd name="connsiteX3" fmla="*/ 652520 w 1080654"/>
              <a:gd name="connsiteY3" fmla="*/ 164721 h 576065"/>
              <a:gd name="connsiteX4" fmla="*/ 1080654 w 1080654"/>
              <a:gd name="connsiteY4" fmla="*/ 360040 h 576065"/>
              <a:gd name="connsiteX5" fmla="*/ 652520 w 1080654"/>
              <a:gd name="connsiteY5" fmla="*/ 555360 h 576065"/>
              <a:gd name="connsiteX6" fmla="*/ 457201 w 1080654"/>
              <a:gd name="connsiteY6" fmla="*/ 576065 h 576065"/>
              <a:gd name="connsiteX7" fmla="*/ 261882 w 1080654"/>
              <a:gd name="connsiteY7" fmla="*/ 555360 h 576065"/>
              <a:gd name="connsiteX8" fmla="*/ 1 w 1080654"/>
              <a:gd name="connsiteY8" fmla="*/ 360041 h 576065"/>
              <a:gd name="connsiteX9" fmla="*/ 0 w 1080654"/>
              <a:gd name="connsiteY9" fmla="*/ 360040 h 576065"/>
              <a:gd name="connsiteX0" fmla="*/ 0 w 1096591"/>
              <a:gd name="connsiteY0" fmla="*/ 363491 h 579516"/>
              <a:gd name="connsiteX1" fmla="*/ 261882 w 1096591"/>
              <a:gd name="connsiteY1" fmla="*/ 168172 h 579516"/>
              <a:gd name="connsiteX2" fmla="*/ 498764 w 1096591"/>
              <a:gd name="connsiteY2" fmla="*/ 3451 h 579516"/>
              <a:gd name="connsiteX3" fmla="*/ 748144 w 1096591"/>
              <a:gd name="connsiteY3" fmla="*/ 147467 h 579516"/>
              <a:gd name="connsiteX4" fmla="*/ 1080654 w 1096591"/>
              <a:gd name="connsiteY4" fmla="*/ 363491 h 579516"/>
              <a:gd name="connsiteX5" fmla="*/ 652520 w 1096591"/>
              <a:gd name="connsiteY5" fmla="*/ 558811 h 579516"/>
              <a:gd name="connsiteX6" fmla="*/ 457201 w 1096591"/>
              <a:gd name="connsiteY6" fmla="*/ 579516 h 579516"/>
              <a:gd name="connsiteX7" fmla="*/ 261882 w 1096591"/>
              <a:gd name="connsiteY7" fmla="*/ 558811 h 579516"/>
              <a:gd name="connsiteX8" fmla="*/ 1 w 1096591"/>
              <a:gd name="connsiteY8" fmla="*/ 363492 h 579516"/>
              <a:gd name="connsiteX9" fmla="*/ 0 w 1096591"/>
              <a:gd name="connsiteY9" fmla="*/ 363491 h 579516"/>
              <a:gd name="connsiteX0" fmla="*/ 159896 w 1256487"/>
              <a:gd name="connsiteY0" fmla="*/ 360040 h 576065"/>
              <a:gd name="connsiteX1" fmla="*/ 159895 w 1256487"/>
              <a:gd name="connsiteY1" fmla="*/ 144016 h 576065"/>
              <a:gd name="connsiteX2" fmla="*/ 658660 w 1256487"/>
              <a:gd name="connsiteY2" fmla="*/ 0 h 576065"/>
              <a:gd name="connsiteX3" fmla="*/ 908040 w 1256487"/>
              <a:gd name="connsiteY3" fmla="*/ 144016 h 576065"/>
              <a:gd name="connsiteX4" fmla="*/ 1240550 w 1256487"/>
              <a:gd name="connsiteY4" fmla="*/ 360040 h 576065"/>
              <a:gd name="connsiteX5" fmla="*/ 812416 w 1256487"/>
              <a:gd name="connsiteY5" fmla="*/ 555360 h 576065"/>
              <a:gd name="connsiteX6" fmla="*/ 617097 w 1256487"/>
              <a:gd name="connsiteY6" fmla="*/ 576065 h 576065"/>
              <a:gd name="connsiteX7" fmla="*/ 421778 w 1256487"/>
              <a:gd name="connsiteY7" fmla="*/ 555360 h 576065"/>
              <a:gd name="connsiteX8" fmla="*/ 159897 w 1256487"/>
              <a:gd name="connsiteY8" fmla="*/ 360041 h 576065"/>
              <a:gd name="connsiteX9" fmla="*/ 159896 w 1256487"/>
              <a:gd name="connsiteY9" fmla="*/ 360040 h 576065"/>
              <a:gd name="connsiteX0" fmla="*/ 0 w 1345974"/>
              <a:gd name="connsiteY0" fmla="*/ 576064 h 576065"/>
              <a:gd name="connsiteX1" fmla="*/ 249382 w 1345974"/>
              <a:gd name="connsiteY1" fmla="*/ 144016 h 576065"/>
              <a:gd name="connsiteX2" fmla="*/ 748147 w 1345974"/>
              <a:gd name="connsiteY2" fmla="*/ 0 h 576065"/>
              <a:gd name="connsiteX3" fmla="*/ 997527 w 1345974"/>
              <a:gd name="connsiteY3" fmla="*/ 144016 h 576065"/>
              <a:gd name="connsiteX4" fmla="*/ 1330037 w 1345974"/>
              <a:gd name="connsiteY4" fmla="*/ 360040 h 576065"/>
              <a:gd name="connsiteX5" fmla="*/ 901903 w 1345974"/>
              <a:gd name="connsiteY5" fmla="*/ 555360 h 576065"/>
              <a:gd name="connsiteX6" fmla="*/ 706584 w 1345974"/>
              <a:gd name="connsiteY6" fmla="*/ 576065 h 576065"/>
              <a:gd name="connsiteX7" fmla="*/ 511265 w 1345974"/>
              <a:gd name="connsiteY7" fmla="*/ 555360 h 576065"/>
              <a:gd name="connsiteX8" fmla="*/ 249384 w 1345974"/>
              <a:gd name="connsiteY8" fmla="*/ 360041 h 576065"/>
              <a:gd name="connsiteX9" fmla="*/ 0 w 1345974"/>
              <a:gd name="connsiteY9" fmla="*/ 576064 h 576065"/>
              <a:gd name="connsiteX0" fmla="*/ 0 w 1345974"/>
              <a:gd name="connsiteY0" fmla="*/ 576064 h 661706"/>
              <a:gd name="connsiteX1" fmla="*/ 249382 w 1345974"/>
              <a:gd name="connsiteY1" fmla="*/ 144016 h 661706"/>
              <a:gd name="connsiteX2" fmla="*/ 748147 w 1345974"/>
              <a:gd name="connsiteY2" fmla="*/ 0 h 661706"/>
              <a:gd name="connsiteX3" fmla="*/ 997527 w 1345974"/>
              <a:gd name="connsiteY3" fmla="*/ 144016 h 661706"/>
              <a:gd name="connsiteX4" fmla="*/ 1330037 w 1345974"/>
              <a:gd name="connsiteY4" fmla="*/ 360040 h 661706"/>
              <a:gd name="connsiteX5" fmla="*/ 901903 w 1345974"/>
              <a:gd name="connsiteY5" fmla="*/ 555360 h 661706"/>
              <a:gd name="connsiteX6" fmla="*/ 706584 w 1345974"/>
              <a:gd name="connsiteY6" fmla="*/ 576065 h 661706"/>
              <a:gd name="connsiteX7" fmla="*/ 498764 w 1345974"/>
              <a:gd name="connsiteY7" fmla="*/ 648072 h 661706"/>
              <a:gd name="connsiteX8" fmla="*/ 249384 w 1345974"/>
              <a:gd name="connsiteY8" fmla="*/ 360041 h 661706"/>
              <a:gd name="connsiteX9" fmla="*/ 0 w 1345974"/>
              <a:gd name="connsiteY9" fmla="*/ 576064 h 661706"/>
              <a:gd name="connsiteX0" fmla="*/ 0 w 1345974"/>
              <a:gd name="connsiteY0" fmla="*/ 576064 h 661706"/>
              <a:gd name="connsiteX1" fmla="*/ 249382 w 1345974"/>
              <a:gd name="connsiteY1" fmla="*/ 144016 h 661706"/>
              <a:gd name="connsiteX2" fmla="*/ 748147 w 1345974"/>
              <a:gd name="connsiteY2" fmla="*/ 0 h 661706"/>
              <a:gd name="connsiteX3" fmla="*/ 997527 w 1345974"/>
              <a:gd name="connsiteY3" fmla="*/ 144016 h 661706"/>
              <a:gd name="connsiteX4" fmla="*/ 1330037 w 1345974"/>
              <a:gd name="connsiteY4" fmla="*/ 360040 h 661706"/>
              <a:gd name="connsiteX5" fmla="*/ 901903 w 1345974"/>
              <a:gd name="connsiteY5" fmla="*/ 555360 h 661706"/>
              <a:gd name="connsiteX6" fmla="*/ 706584 w 1345974"/>
              <a:gd name="connsiteY6" fmla="*/ 576065 h 661706"/>
              <a:gd name="connsiteX7" fmla="*/ 498764 w 1345974"/>
              <a:gd name="connsiteY7" fmla="*/ 648072 h 661706"/>
              <a:gd name="connsiteX8" fmla="*/ 249382 w 1345974"/>
              <a:gd name="connsiteY8" fmla="*/ 576063 h 661706"/>
              <a:gd name="connsiteX9" fmla="*/ 0 w 1345974"/>
              <a:gd name="connsiteY9" fmla="*/ 576064 h 661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45974" h="661706">
                <a:moveTo>
                  <a:pt x="0" y="576064"/>
                </a:moveTo>
                <a:cubicBezTo>
                  <a:pt x="0" y="492506"/>
                  <a:pt x="89487" y="179713"/>
                  <a:pt x="249382" y="144016"/>
                </a:cubicBezTo>
                <a:cubicBezTo>
                  <a:pt x="310452" y="130382"/>
                  <a:pt x="623456" y="0"/>
                  <a:pt x="748147" y="0"/>
                </a:cubicBezTo>
                <a:cubicBezTo>
                  <a:pt x="872838" y="0"/>
                  <a:pt x="936457" y="130382"/>
                  <a:pt x="997527" y="144016"/>
                </a:cubicBezTo>
                <a:cubicBezTo>
                  <a:pt x="1157422" y="179713"/>
                  <a:pt x="1345974" y="291483"/>
                  <a:pt x="1330037" y="360040"/>
                </a:cubicBezTo>
                <a:cubicBezTo>
                  <a:pt x="1314100" y="428597"/>
                  <a:pt x="1061797" y="519664"/>
                  <a:pt x="901903" y="555360"/>
                </a:cubicBezTo>
                <a:cubicBezTo>
                  <a:pt x="840833" y="568994"/>
                  <a:pt x="773774" y="560613"/>
                  <a:pt x="706584" y="576065"/>
                </a:cubicBezTo>
                <a:cubicBezTo>
                  <a:pt x="639394" y="591517"/>
                  <a:pt x="559834" y="661706"/>
                  <a:pt x="498764" y="648072"/>
                </a:cubicBezTo>
                <a:cubicBezTo>
                  <a:pt x="338869" y="612375"/>
                  <a:pt x="249382" y="659621"/>
                  <a:pt x="249382" y="576063"/>
                </a:cubicBezTo>
                <a:lnTo>
                  <a:pt x="0" y="57606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5940152" y="1772816"/>
            <a:ext cx="2448272" cy="1104245"/>
          </a:xfrm>
          <a:prstGeom prst="bevel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YOU CAN COUNT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68144" y="4725144"/>
            <a:ext cx="2448272" cy="1104245"/>
          </a:xfrm>
          <a:prstGeom prst="bevel">
            <a:avLst/>
          </a:prstGeom>
          <a:solidFill>
            <a:srgbClr val="68FF0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YOU CAN´T COUNT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 animBg="1"/>
      <p:bldP spid="17" grpId="0" build="allAtOnce" animBg="1"/>
      <p:bldP spid="18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48680"/>
            <a:ext cx="1863725" cy="127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548680"/>
            <a:ext cx="1863725" cy="12668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804248" y="476672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68FF01"/>
                </a:solidFill>
                <a:latin typeface="Comic Sans MS" pitchFamily="66" charset="0"/>
              </a:rPr>
              <a:t>YOU CAN´T COUNT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rgbClr val="68FF01"/>
              </a:solidFill>
              <a:latin typeface="Comic Sans MS" pitchFamily="66" charset="0"/>
            </a:endParaRPr>
          </a:p>
        </p:txBody>
      </p:sp>
      <p:sp>
        <p:nvSpPr>
          <p:cNvPr id="8" name="Mrak 7"/>
          <p:cNvSpPr/>
          <p:nvPr/>
        </p:nvSpPr>
        <p:spPr>
          <a:xfrm>
            <a:off x="3635896" y="620688"/>
            <a:ext cx="1872208" cy="934886"/>
          </a:xfrm>
          <a:prstGeom prst="cloud">
            <a:avLst/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548680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YOU CAN COUNT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Comic Sans MS" pitchFamily="66" charset="0"/>
            </a:endParaRPr>
          </a:p>
        </p:txBody>
      </p:sp>
      <p:sp>
        <p:nvSpPr>
          <p:cNvPr id="11" name="Mrak 10"/>
          <p:cNvSpPr/>
          <p:nvPr/>
        </p:nvSpPr>
        <p:spPr>
          <a:xfrm>
            <a:off x="3707904" y="5157192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tomato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Mrak 11"/>
          <p:cNvSpPr/>
          <p:nvPr/>
        </p:nvSpPr>
        <p:spPr>
          <a:xfrm>
            <a:off x="3923928" y="5229200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salt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Mrak 12"/>
          <p:cNvSpPr/>
          <p:nvPr/>
        </p:nvSpPr>
        <p:spPr>
          <a:xfrm>
            <a:off x="3995936" y="5157192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potato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Mrak 13"/>
          <p:cNvSpPr/>
          <p:nvPr/>
        </p:nvSpPr>
        <p:spPr>
          <a:xfrm>
            <a:off x="3923928" y="5229200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carrot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Mrak 14"/>
          <p:cNvSpPr/>
          <p:nvPr/>
        </p:nvSpPr>
        <p:spPr>
          <a:xfrm>
            <a:off x="3995936" y="5229200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water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Mrak 15"/>
          <p:cNvSpPr/>
          <p:nvPr/>
        </p:nvSpPr>
        <p:spPr>
          <a:xfrm>
            <a:off x="3923928" y="5373216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onion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Mrak 16"/>
          <p:cNvSpPr/>
          <p:nvPr/>
        </p:nvSpPr>
        <p:spPr>
          <a:xfrm>
            <a:off x="3851920" y="5229200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rice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Mrak 17"/>
          <p:cNvSpPr/>
          <p:nvPr/>
        </p:nvSpPr>
        <p:spPr>
          <a:xfrm>
            <a:off x="3923928" y="5301208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juice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Mrak 18"/>
          <p:cNvSpPr/>
          <p:nvPr/>
        </p:nvSpPr>
        <p:spPr>
          <a:xfrm>
            <a:off x="3923928" y="5301208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bread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Mrak 19"/>
          <p:cNvSpPr/>
          <p:nvPr/>
        </p:nvSpPr>
        <p:spPr>
          <a:xfrm>
            <a:off x="4067944" y="5229200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butter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Mrak 20"/>
          <p:cNvSpPr/>
          <p:nvPr/>
        </p:nvSpPr>
        <p:spPr>
          <a:xfrm>
            <a:off x="3923928" y="5301208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garlic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Mrak 21"/>
          <p:cNvSpPr/>
          <p:nvPr/>
        </p:nvSpPr>
        <p:spPr>
          <a:xfrm>
            <a:off x="3923928" y="5445224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honey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Mrak 22"/>
          <p:cNvSpPr/>
          <p:nvPr/>
        </p:nvSpPr>
        <p:spPr>
          <a:xfrm>
            <a:off x="3779912" y="5445224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ham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Mrak 23"/>
          <p:cNvSpPr/>
          <p:nvPr/>
        </p:nvSpPr>
        <p:spPr>
          <a:xfrm>
            <a:off x="3995936" y="5373216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salami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Mrak 24"/>
          <p:cNvSpPr/>
          <p:nvPr/>
        </p:nvSpPr>
        <p:spPr>
          <a:xfrm>
            <a:off x="3563888" y="5301208"/>
            <a:ext cx="2689448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mushroom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Mrak 25"/>
          <p:cNvSpPr/>
          <p:nvPr/>
        </p:nvSpPr>
        <p:spPr>
          <a:xfrm>
            <a:off x="3995936" y="5589240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cheese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Mrak 26"/>
          <p:cNvSpPr/>
          <p:nvPr/>
        </p:nvSpPr>
        <p:spPr>
          <a:xfrm>
            <a:off x="3995936" y="5517232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lettuce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Mrak 28"/>
          <p:cNvSpPr/>
          <p:nvPr/>
        </p:nvSpPr>
        <p:spPr>
          <a:xfrm>
            <a:off x="4148336" y="5669632"/>
            <a:ext cx="1944216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milk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láček 3"/>
          <p:cNvSpPr/>
          <p:nvPr/>
        </p:nvSpPr>
        <p:spPr>
          <a:xfrm>
            <a:off x="3419872" y="332656"/>
            <a:ext cx="2808312" cy="1296144"/>
          </a:xfrm>
          <a:prstGeom prst="cloudCallout">
            <a:avLst>
              <a:gd name="adj1" fmla="val -76097"/>
              <a:gd name="adj2" fmla="val 40905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Study.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20688"/>
            <a:ext cx="1403542" cy="133729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80928"/>
            <a:ext cx="720080" cy="52564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420888"/>
            <a:ext cx="720080" cy="52564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068960"/>
            <a:ext cx="720080" cy="52564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712" b="-20"/>
          <a:stretch>
            <a:fillRect/>
          </a:stretch>
        </p:blipFill>
        <p:spPr>
          <a:xfrm>
            <a:off x="1043608" y="4725144"/>
            <a:ext cx="576064" cy="1152128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3" name="TextovéPole 12"/>
          <p:cNvSpPr txBox="1"/>
          <p:nvPr/>
        </p:nvSpPr>
        <p:spPr>
          <a:xfrm>
            <a:off x="2267744" y="278092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PEPPER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S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547664" y="508518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PEPPER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lný tvar 15"/>
          <p:cNvSpPr/>
          <p:nvPr/>
        </p:nvSpPr>
        <p:spPr>
          <a:xfrm>
            <a:off x="1691680" y="5589240"/>
            <a:ext cx="1165934" cy="661706"/>
          </a:xfrm>
          <a:custGeom>
            <a:avLst/>
            <a:gdLst>
              <a:gd name="connsiteX0" fmla="*/ 0 w 914400"/>
              <a:gd name="connsiteY0" fmla="*/ 216024 h 432048"/>
              <a:gd name="connsiteX1" fmla="*/ 261882 w 914400"/>
              <a:gd name="connsiteY1" fmla="*/ 20705 h 432048"/>
              <a:gd name="connsiteX2" fmla="*/ 457201 w 914400"/>
              <a:gd name="connsiteY2" fmla="*/ 0 h 432048"/>
              <a:gd name="connsiteX3" fmla="*/ 652520 w 914400"/>
              <a:gd name="connsiteY3" fmla="*/ 20705 h 432048"/>
              <a:gd name="connsiteX4" fmla="*/ 914401 w 914400"/>
              <a:gd name="connsiteY4" fmla="*/ 216025 h 432048"/>
              <a:gd name="connsiteX5" fmla="*/ 652520 w 914400"/>
              <a:gd name="connsiteY5" fmla="*/ 411344 h 432048"/>
              <a:gd name="connsiteX6" fmla="*/ 457201 w 914400"/>
              <a:gd name="connsiteY6" fmla="*/ 432049 h 432048"/>
              <a:gd name="connsiteX7" fmla="*/ 261882 w 914400"/>
              <a:gd name="connsiteY7" fmla="*/ 411344 h 432048"/>
              <a:gd name="connsiteX8" fmla="*/ 1 w 914400"/>
              <a:gd name="connsiteY8" fmla="*/ 216025 h 432048"/>
              <a:gd name="connsiteX9" fmla="*/ 0 w 914400"/>
              <a:gd name="connsiteY9" fmla="*/ 216024 h 432048"/>
              <a:gd name="connsiteX0" fmla="*/ 0 w 914401"/>
              <a:gd name="connsiteY0" fmla="*/ 360040 h 576065"/>
              <a:gd name="connsiteX1" fmla="*/ 261882 w 914401"/>
              <a:gd name="connsiteY1" fmla="*/ 164721 h 576065"/>
              <a:gd name="connsiteX2" fmla="*/ 498764 w 914401"/>
              <a:gd name="connsiteY2" fmla="*/ 0 h 576065"/>
              <a:gd name="connsiteX3" fmla="*/ 652520 w 914401"/>
              <a:gd name="connsiteY3" fmla="*/ 164721 h 576065"/>
              <a:gd name="connsiteX4" fmla="*/ 914401 w 914401"/>
              <a:gd name="connsiteY4" fmla="*/ 360041 h 576065"/>
              <a:gd name="connsiteX5" fmla="*/ 652520 w 914401"/>
              <a:gd name="connsiteY5" fmla="*/ 555360 h 576065"/>
              <a:gd name="connsiteX6" fmla="*/ 457201 w 914401"/>
              <a:gd name="connsiteY6" fmla="*/ 576065 h 576065"/>
              <a:gd name="connsiteX7" fmla="*/ 261882 w 914401"/>
              <a:gd name="connsiteY7" fmla="*/ 555360 h 576065"/>
              <a:gd name="connsiteX8" fmla="*/ 1 w 914401"/>
              <a:gd name="connsiteY8" fmla="*/ 360041 h 576065"/>
              <a:gd name="connsiteX9" fmla="*/ 0 w 914401"/>
              <a:gd name="connsiteY9" fmla="*/ 360040 h 576065"/>
              <a:gd name="connsiteX0" fmla="*/ 0 w 1080654"/>
              <a:gd name="connsiteY0" fmla="*/ 360040 h 576065"/>
              <a:gd name="connsiteX1" fmla="*/ 261882 w 1080654"/>
              <a:gd name="connsiteY1" fmla="*/ 164721 h 576065"/>
              <a:gd name="connsiteX2" fmla="*/ 498764 w 1080654"/>
              <a:gd name="connsiteY2" fmla="*/ 0 h 576065"/>
              <a:gd name="connsiteX3" fmla="*/ 652520 w 1080654"/>
              <a:gd name="connsiteY3" fmla="*/ 164721 h 576065"/>
              <a:gd name="connsiteX4" fmla="*/ 1080654 w 1080654"/>
              <a:gd name="connsiteY4" fmla="*/ 360040 h 576065"/>
              <a:gd name="connsiteX5" fmla="*/ 652520 w 1080654"/>
              <a:gd name="connsiteY5" fmla="*/ 555360 h 576065"/>
              <a:gd name="connsiteX6" fmla="*/ 457201 w 1080654"/>
              <a:gd name="connsiteY6" fmla="*/ 576065 h 576065"/>
              <a:gd name="connsiteX7" fmla="*/ 261882 w 1080654"/>
              <a:gd name="connsiteY7" fmla="*/ 555360 h 576065"/>
              <a:gd name="connsiteX8" fmla="*/ 1 w 1080654"/>
              <a:gd name="connsiteY8" fmla="*/ 360041 h 576065"/>
              <a:gd name="connsiteX9" fmla="*/ 0 w 1080654"/>
              <a:gd name="connsiteY9" fmla="*/ 360040 h 576065"/>
              <a:gd name="connsiteX0" fmla="*/ 0 w 1096591"/>
              <a:gd name="connsiteY0" fmla="*/ 363491 h 579516"/>
              <a:gd name="connsiteX1" fmla="*/ 261882 w 1096591"/>
              <a:gd name="connsiteY1" fmla="*/ 168172 h 579516"/>
              <a:gd name="connsiteX2" fmla="*/ 498764 w 1096591"/>
              <a:gd name="connsiteY2" fmla="*/ 3451 h 579516"/>
              <a:gd name="connsiteX3" fmla="*/ 748144 w 1096591"/>
              <a:gd name="connsiteY3" fmla="*/ 147467 h 579516"/>
              <a:gd name="connsiteX4" fmla="*/ 1080654 w 1096591"/>
              <a:gd name="connsiteY4" fmla="*/ 363491 h 579516"/>
              <a:gd name="connsiteX5" fmla="*/ 652520 w 1096591"/>
              <a:gd name="connsiteY5" fmla="*/ 558811 h 579516"/>
              <a:gd name="connsiteX6" fmla="*/ 457201 w 1096591"/>
              <a:gd name="connsiteY6" fmla="*/ 579516 h 579516"/>
              <a:gd name="connsiteX7" fmla="*/ 261882 w 1096591"/>
              <a:gd name="connsiteY7" fmla="*/ 558811 h 579516"/>
              <a:gd name="connsiteX8" fmla="*/ 1 w 1096591"/>
              <a:gd name="connsiteY8" fmla="*/ 363492 h 579516"/>
              <a:gd name="connsiteX9" fmla="*/ 0 w 1096591"/>
              <a:gd name="connsiteY9" fmla="*/ 363491 h 579516"/>
              <a:gd name="connsiteX0" fmla="*/ 159896 w 1256487"/>
              <a:gd name="connsiteY0" fmla="*/ 360040 h 576065"/>
              <a:gd name="connsiteX1" fmla="*/ 159895 w 1256487"/>
              <a:gd name="connsiteY1" fmla="*/ 144016 h 576065"/>
              <a:gd name="connsiteX2" fmla="*/ 658660 w 1256487"/>
              <a:gd name="connsiteY2" fmla="*/ 0 h 576065"/>
              <a:gd name="connsiteX3" fmla="*/ 908040 w 1256487"/>
              <a:gd name="connsiteY3" fmla="*/ 144016 h 576065"/>
              <a:gd name="connsiteX4" fmla="*/ 1240550 w 1256487"/>
              <a:gd name="connsiteY4" fmla="*/ 360040 h 576065"/>
              <a:gd name="connsiteX5" fmla="*/ 812416 w 1256487"/>
              <a:gd name="connsiteY5" fmla="*/ 555360 h 576065"/>
              <a:gd name="connsiteX6" fmla="*/ 617097 w 1256487"/>
              <a:gd name="connsiteY6" fmla="*/ 576065 h 576065"/>
              <a:gd name="connsiteX7" fmla="*/ 421778 w 1256487"/>
              <a:gd name="connsiteY7" fmla="*/ 555360 h 576065"/>
              <a:gd name="connsiteX8" fmla="*/ 159897 w 1256487"/>
              <a:gd name="connsiteY8" fmla="*/ 360041 h 576065"/>
              <a:gd name="connsiteX9" fmla="*/ 159896 w 1256487"/>
              <a:gd name="connsiteY9" fmla="*/ 360040 h 576065"/>
              <a:gd name="connsiteX0" fmla="*/ 0 w 1345974"/>
              <a:gd name="connsiteY0" fmla="*/ 576064 h 576065"/>
              <a:gd name="connsiteX1" fmla="*/ 249382 w 1345974"/>
              <a:gd name="connsiteY1" fmla="*/ 144016 h 576065"/>
              <a:gd name="connsiteX2" fmla="*/ 748147 w 1345974"/>
              <a:gd name="connsiteY2" fmla="*/ 0 h 576065"/>
              <a:gd name="connsiteX3" fmla="*/ 997527 w 1345974"/>
              <a:gd name="connsiteY3" fmla="*/ 144016 h 576065"/>
              <a:gd name="connsiteX4" fmla="*/ 1330037 w 1345974"/>
              <a:gd name="connsiteY4" fmla="*/ 360040 h 576065"/>
              <a:gd name="connsiteX5" fmla="*/ 901903 w 1345974"/>
              <a:gd name="connsiteY5" fmla="*/ 555360 h 576065"/>
              <a:gd name="connsiteX6" fmla="*/ 706584 w 1345974"/>
              <a:gd name="connsiteY6" fmla="*/ 576065 h 576065"/>
              <a:gd name="connsiteX7" fmla="*/ 511265 w 1345974"/>
              <a:gd name="connsiteY7" fmla="*/ 555360 h 576065"/>
              <a:gd name="connsiteX8" fmla="*/ 249384 w 1345974"/>
              <a:gd name="connsiteY8" fmla="*/ 360041 h 576065"/>
              <a:gd name="connsiteX9" fmla="*/ 0 w 1345974"/>
              <a:gd name="connsiteY9" fmla="*/ 576064 h 576065"/>
              <a:gd name="connsiteX0" fmla="*/ 0 w 1345974"/>
              <a:gd name="connsiteY0" fmla="*/ 576064 h 661706"/>
              <a:gd name="connsiteX1" fmla="*/ 249382 w 1345974"/>
              <a:gd name="connsiteY1" fmla="*/ 144016 h 661706"/>
              <a:gd name="connsiteX2" fmla="*/ 748147 w 1345974"/>
              <a:gd name="connsiteY2" fmla="*/ 0 h 661706"/>
              <a:gd name="connsiteX3" fmla="*/ 997527 w 1345974"/>
              <a:gd name="connsiteY3" fmla="*/ 144016 h 661706"/>
              <a:gd name="connsiteX4" fmla="*/ 1330037 w 1345974"/>
              <a:gd name="connsiteY4" fmla="*/ 360040 h 661706"/>
              <a:gd name="connsiteX5" fmla="*/ 901903 w 1345974"/>
              <a:gd name="connsiteY5" fmla="*/ 555360 h 661706"/>
              <a:gd name="connsiteX6" fmla="*/ 706584 w 1345974"/>
              <a:gd name="connsiteY6" fmla="*/ 576065 h 661706"/>
              <a:gd name="connsiteX7" fmla="*/ 498764 w 1345974"/>
              <a:gd name="connsiteY7" fmla="*/ 648072 h 661706"/>
              <a:gd name="connsiteX8" fmla="*/ 249384 w 1345974"/>
              <a:gd name="connsiteY8" fmla="*/ 360041 h 661706"/>
              <a:gd name="connsiteX9" fmla="*/ 0 w 1345974"/>
              <a:gd name="connsiteY9" fmla="*/ 576064 h 661706"/>
              <a:gd name="connsiteX0" fmla="*/ 0 w 1345974"/>
              <a:gd name="connsiteY0" fmla="*/ 576064 h 661706"/>
              <a:gd name="connsiteX1" fmla="*/ 249382 w 1345974"/>
              <a:gd name="connsiteY1" fmla="*/ 144016 h 661706"/>
              <a:gd name="connsiteX2" fmla="*/ 748147 w 1345974"/>
              <a:gd name="connsiteY2" fmla="*/ 0 h 661706"/>
              <a:gd name="connsiteX3" fmla="*/ 997527 w 1345974"/>
              <a:gd name="connsiteY3" fmla="*/ 144016 h 661706"/>
              <a:gd name="connsiteX4" fmla="*/ 1330037 w 1345974"/>
              <a:gd name="connsiteY4" fmla="*/ 360040 h 661706"/>
              <a:gd name="connsiteX5" fmla="*/ 901903 w 1345974"/>
              <a:gd name="connsiteY5" fmla="*/ 555360 h 661706"/>
              <a:gd name="connsiteX6" fmla="*/ 706584 w 1345974"/>
              <a:gd name="connsiteY6" fmla="*/ 576065 h 661706"/>
              <a:gd name="connsiteX7" fmla="*/ 498764 w 1345974"/>
              <a:gd name="connsiteY7" fmla="*/ 648072 h 661706"/>
              <a:gd name="connsiteX8" fmla="*/ 249382 w 1345974"/>
              <a:gd name="connsiteY8" fmla="*/ 576063 h 661706"/>
              <a:gd name="connsiteX9" fmla="*/ 0 w 1345974"/>
              <a:gd name="connsiteY9" fmla="*/ 576064 h 661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45974" h="661706">
                <a:moveTo>
                  <a:pt x="0" y="576064"/>
                </a:moveTo>
                <a:cubicBezTo>
                  <a:pt x="0" y="492506"/>
                  <a:pt x="89487" y="179713"/>
                  <a:pt x="249382" y="144016"/>
                </a:cubicBezTo>
                <a:cubicBezTo>
                  <a:pt x="310452" y="130382"/>
                  <a:pt x="623456" y="0"/>
                  <a:pt x="748147" y="0"/>
                </a:cubicBezTo>
                <a:cubicBezTo>
                  <a:pt x="872838" y="0"/>
                  <a:pt x="936457" y="130382"/>
                  <a:pt x="997527" y="144016"/>
                </a:cubicBezTo>
                <a:cubicBezTo>
                  <a:pt x="1157422" y="179713"/>
                  <a:pt x="1345974" y="291483"/>
                  <a:pt x="1330037" y="360040"/>
                </a:cubicBezTo>
                <a:cubicBezTo>
                  <a:pt x="1314100" y="428597"/>
                  <a:pt x="1061797" y="519664"/>
                  <a:pt x="901903" y="555360"/>
                </a:cubicBezTo>
                <a:cubicBezTo>
                  <a:pt x="840833" y="568994"/>
                  <a:pt x="773774" y="560613"/>
                  <a:pt x="706584" y="576065"/>
                </a:cubicBezTo>
                <a:cubicBezTo>
                  <a:pt x="639394" y="591517"/>
                  <a:pt x="559834" y="661706"/>
                  <a:pt x="498764" y="648072"/>
                </a:cubicBezTo>
                <a:cubicBezTo>
                  <a:pt x="338869" y="612375"/>
                  <a:pt x="249382" y="659621"/>
                  <a:pt x="249382" y="576063"/>
                </a:cubicBezTo>
                <a:lnTo>
                  <a:pt x="0" y="57606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283968" y="2204864"/>
            <a:ext cx="4392488" cy="1595021"/>
          </a:xfrm>
          <a:prstGeom prst="bevel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2400" b="1" dirty="0" smtClean="0">
              <a:latin typeface="Comic Sans MS" pitchFamily="66" charset="0"/>
            </a:endParaRPr>
          </a:p>
          <a:p>
            <a:pPr algn="ctr"/>
            <a:r>
              <a:rPr lang="cs-CZ" sz="2400" b="1" dirty="0" smtClean="0">
                <a:latin typeface="Comic Sans MS" pitchFamily="66" charset="0"/>
              </a:rPr>
              <a:t>HOW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MANY</a:t>
            </a:r>
            <a:r>
              <a:rPr lang="cs-CZ" sz="2400" b="1" dirty="0" smtClean="0">
                <a:latin typeface="Comic Sans MS" pitchFamily="66" charset="0"/>
              </a:rPr>
              <a:t> PEPPER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S</a:t>
            </a:r>
            <a:r>
              <a:rPr lang="cs-CZ" sz="2400" b="1" dirty="0" smtClean="0">
                <a:latin typeface="Comic Sans MS" pitchFamily="66" charset="0"/>
              </a:rPr>
              <a:t>?</a:t>
            </a:r>
          </a:p>
          <a:p>
            <a:pPr algn="ctr"/>
            <a:endParaRPr lang="cs-CZ" sz="2400" b="1" dirty="0" smtClean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725144"/>
            <a:ext cx="4464496" cy="1595021"/>
          </a:xfrm>
          <a:prstGeom prst="bevel">
            <a:avLst/>
          </a:prstGeom>
          <a:solidFill>
            <a:srgbClr val="68FF0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2400" b="1" dirty="0" smtClean="0">
              <a:latin typeface="Comic Sans MS" pitchFamily="66" charset="0"/>
            </a:endParaRPr>
          </a:p>
          <a:p>
            <a:pPr algn="ctr"/>
            <a:r>
              <a:rPr lang="cs-CZ" sz="2400" b="1" dirty="0" smtClean="0">
                <a:latin typeface="Comic Sans MS" pitchFamily="66" charset="0"/>
              </a:rPr>
              <a:t>HOW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 MUCH </a:t>
            </a:r>
            <a:r>
              <a:rPr lang="cs-CZ" sz="2400" b="1" dirty="0" smtClean="0">
                <a:latin typeface="Comic Sans MS" pitchFamily="66" charset="0"/>
              </a:rPr>
              <a:t>PEPPER?</a:t>
            </a:r>
          </a:p>
          <a:p>
            <a:pPr algn="ctr"/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 animBg="1"/>
      <p:bldP spid="17" grpId="0" build="allAtOnce" animBg="1"/>
      <p:bldP spid="19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48680"/>
            <a:ext cx="1863725" cy="127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548680"/>
            <a:ext cx="1863725" cy="126682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804248" y="69269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68FF01"/>
                </a:solidFill>
                <a:latin typeface="Comic Sans MS" pitchFamily="66" charset="0"/>
              </a:rPr>
              <a:t>HOW MUCH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rgbClr val="68FF01"/>
              </a:solidFill>
              <a:latin typeface="Comic Sans MS" pitchFamily="66" charset="0"/>
            </a:endParaRPr>
          </a:p>
        </p:txBody>
      </p:sp>
      <p:sp>
        <p:nvSpPr>
          <p:cNvPr id="8" name="Mrak 7"/>
          <p:cNvSpPr/>
          <p:nvPr/>
        </p:nvSpPr>
        <p:spPr>
          <a:xfrm>
            <a:off x="3635896" y="620688"/>
            <a:ext cx="1872208" cy="934886"/>
          </a:xfrm>
          <a:prstGeom prst="cloud">
            <a:avLst/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76470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HOW MANY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Comic Sans MS" pitchFamily="66" charset="0"/>
            </a:endParaRPr>
          </a:p>
        </p:txBody>
      </p:sp>
      <p:pic>
        <p:nvPicPr>
          <p:cNvPr id="28" name="Obrázek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5733256"/>
            <a:ext cx="864096" cy="86409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52936"/>
            <a:ext cx="432048" cy="43204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221088"/>
            <a:ext cx="864096" cy="620382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429000"/>
            <a:ext cx="936104" cy="505669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933056"/>
            <a:ext cx="1152128" cy="504242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797152"/>
            <a:ext cx="936104" cy="464726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212976"/>
            <a:ext cx="493223" cy="360040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5157192"/>
            <a:ext cx="576064" cy="544433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6021288"/>
            <a:ext cx="731135" cy="64807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301208"/>
            <a:ext cx="1006690" cy="864096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492896"/>
            <a:ext cx="985037" cy="1008112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800"/>
            <a:ext cx="608210" cy="648072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16" cstate="print">
            <a:lum bright="-3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988840"/>
            <a:ext cx="936104" cy="7020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láček 4"/>
          <p:cNvSpPr/>
          <p:nvPr/>
        </p:nvSpPr>
        <p:spPr>
          <a:xfrm>
            <a:off x="1403648" y="332656"/>
            <a:ext cx="3993408" cy="1080120"/>
          </a:xfrm>
          <a:prstGeom prst="cloudCallout">
            <a:avLst>
              <a:gd name="adj1" fmla="val 73766"/>
              <a:gd name="adj2" fmla="val 5909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Translate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60648"/>
            <a:ext cx="1230887" cy="1296144"/>
          </a:xfrm>
          <a:prstGeom prst="rect">
            <a:avLst/>
          </a:prstGeom>
        </p:spPr>
      </p:pic>
      <p:sp>
        <p:nvSpPr>
          <p:cNvPr id="14" name="Zástupný symbol pro obsah 13"/>
          <p:cNvSpPr>
            <a:spLocks noGrp="1"/>
          </p:cNvSpPr>
          <p:nvPr>
            <p:ph sz="quarter" idx="13"/>
          </p:nvPr>
        </p:nvSpPr>
        <p:spPr>
          <a:xfrm>
            <a:off x="323528" y="1628800"/>
            <a:ext cx="7344816" cy="4896544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 </a:t>
            </a:r>
            <a:r>
              <a:rPr lang="cs-CZ" sz="2400" dirty="0" smtClean="0">
                <a:solidFill>
                  <a:schemeClr val="tx1"/>
                </a:solidFill>
              </a:rPr>
              <a:t>máš </a:t>
            </a:r>
            <a:r>
              <a:rPr lang="cs-CZ" sz="2400" dirty="0" smtClean="0">
                <a:solidFill>
                  <a:srgbClr val="FF0000"/>
                </a:solidFill>
              </a:rPr>
              <a:t>paprik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</a:t>
            </a:r>
            <a:r>
              <a:rPr lang="cs-CZ" sz="2400" dirty="0" smtClean="0">
                <a:solidFill>
                  <a:schemeClr val="tx1"/>
                </a:solidFill>
              </a:rPr>
              <a:t> máš </a:t>
            </a:r>
            <a:r>
              <a:rPr lang="cs-CZ" sz="2400" dirty="0" smtClean="0">
                <a:solidFill>
                  <a:srgbClr val="FF0000"/>
                </a:solidFill>
              </a:rPr>
              <a:t>pepře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</a:t>
            </a:r>
            <a:r>
              <a:rPr lang="cs-CZ" sz="2400" dirty="0" smtClean="0">
                <a:solidFill>
                  <a:schemeClr val="tx1"/>
                </a:solidFill>
              </a:rPr>
              <a:t> má Petr </a:t>
            </a:r>
            <a:r>
              <a:rPr lang="cs-CZ" sz="2400" dirty="0" smtClean="0">
                <a:solidFill>
                  <a:srgbClr val="FF0000"/>
                </a:solidFill>
              </a:rPr>
              <a:t>brambor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 Kolik </a:t>
            </a:r>
            <a:r>
              <a:rPr lang="cs-CZ" sz="2400" dirty="0" smtClean="0">
                <a:solidFill>
                  <a:schemeClr val="tx1"/>
                </a:solidFill>
              </a:rPr>
              <a:t>má Lucie </a:t>
            </a:r>
            <a:r>
              <a:rPr lang="cs-CZ" sz="2400" dirty="0" smtClean="0">
                <a:solidFill>
                  <a:srgbClr val="FF0000"/>
                </a:solidFill>
              </a:rPr>
              <a:t>rajčat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</a:t>
            </a:r>
            <a:r>
              <a:rPr lang="cs-CZ" sz="2400" dirty="0" smtClean="0">
                <a:solidFill>
                  <a:schemeClr val="tx1"/>
                </a:solidFill>
              </a:rPr>
              <a:t> chceš </a:t>
            </a:r>
            <a:r>
              <a:rPr lang="cs-CZ" sz="2400" dirty="0" smtClean="0">
                <a:solidFill>
                  <a:srgbClr val="FF0000"/>
                </a:solidFill>
              </a:rPr>
              <a:t>mléka</a:t>
            </a:r>
            <a:r>
              <a:rPr lang="cs-CZ" sz="2400" dirty="0" smtClean="0">
                <a:solidFill>
                  <a:schemeClr val="tx1"/>
                </a:solidFill>
              </a:rPr>
              <a:t>?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</a:t>
            </a:r>
            <a:r>
              <a:rPr lang="cs-CZ" sz="2400" dirty="0" smtClean="0">
                <a:solidFill>
                  <a:schemeClr val="tx1"/>
                </a:solidFill>
              </a:rPr>
              <a:t> chceš </a:t>
            </a:r>
            <a:r>
              <a:rPr lang="cs-CZ" sz="2400" dirty="0" smtClean="0">
                <a:solidFill>
                  <a:srgbClr val="FF0000"/>
                </a:solidFill>
              </a:rPr>
              <a:t>rýže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</a:t>
            </a:r>
            <a:r>
              <a:rPr lang="cs-CZ" sz="2400" dirty="0" smtClean="0">
                <a:solidFill>
                  <a:schemeClr val="tx1"/>
                </a:solidFill>
              </a:rPr>
              <a:t> mají Brownovi </a:t>
            </a:r>
            <a:r>
              <a:rPr lang="cs-CZ" sz="2400" dirty="0" smtClean="0">
                <a:solidFill>
                  <a:srgbClr val="FF0000"/>
                </a:solidFill>
              </a:rPr>
              <a:t>aut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</a:t>
            </a:r>
            <a:r>
              <a:rPr lang="cs-CZ" sz="2400" dirty="0" smtClean="0">
                <a:solidFill>
                  <a:schemeClr val="tx1"/>
                </a:solidFill>
              </a:rPr>
              <a:t> mají </a:t>
            </a:r>
            <a:r>
              <a:rPr lang="cs-CZ" sz="2400" dirty="0" err="1" smtClean="0">
                <a:solidFill>
                  <a:schemeClr val="tx1"/>
                </a:solidFill>
              </a:rPr>
              <a:t>Greenovi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zahrad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 Kolik </a:t>
            </a:r>
            <a:r>
              <a:rPr lang="cs-CZ" sz="2400" dirty="0" smtClean="0">
                <a:solidFill>
                  <a:schemeClr val="tx1"/>
                </a:solidFill>
              </a:rPr>
              <a:t>máme </a:t>
            </a:r>
            <a:r>
              <a:rPr lang="cs-CZ" sz="2400" dirty="0" smtClean="0">
                <a:solidFill>
                  <a:srgbClr val="FF0000"/>
                </a:solidFill>
              </a:rPr>
              <a:t>času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Kolik</a:t>
            </a:r>
            <a:r>
              <a:rPr lang="cs-CZ" sz="2400" dirty="0" smtClean="0">
                <a:solidFill>
                  <a:schemeClr val="tx1"/>
                </a:solidFill>
              </a:rPr>
              <a:t> máme </a:t>
            </a:r>
            <a:r>
              <a:rPr lang="cs-CZ" sz="2400" dirty="0" smtClean="0">
                <a:solidFill>
                  <a:srgbClr val="FF0000"/>
                </a:solidFill>
              </a:rPr>
              <a:t>okurek</a:t>
            </a:r>
            <a:r>
              <a:rPr lang="cs-CZ" sz="2400" dirty="0" smtClean="0">
                <a:solidFill>
                  <a:schemeClr val="tx1"/>
                </a:solidFill>
              </a:rPr>
              <a:t>?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3419872" y="1916832"/>
            <a:ext cx="525658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3635896" y="6237312"/>
            <a:ext cx="511256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491880" y="5805264"/>
            <a:ext cx="525658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499992" y="5373216"/>
            <a:ext cx="424847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3491880" y="4293096"/>
            <a:ext cx="525658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3491880" y="3861048"/>
            <a:ext cx="525658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3851920" y="3429000"/>
            <a:ext cx="48965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995936" y="2924944"/>
            <a:ext cx="468052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3419872" y="2420888"/>
            <a:ext cx="525658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4139952" y="4869160"/>
            <a:ext cx="453650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019637"/>
            <a:ext cx="865118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000" dirty="0" smtClean="0">
                <a:hlinkClick r:id="rId3"/>
              </a:rPr>
              <a:t>http://office.microsoft.com</a:t>
            </a:r>
            <a:r>
              <a:rPr lang="cs-CZ" sz="2000" dirty="0" smtClean="0"/>
              <a:t> </a:t>
            </a:r>
            <a:r>
              <a:rPr lang="cs-CZ" dirty="0" smtClean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mtClean="0"/>
              <a:t>MC900438000 </a:t>
            </a:r>
            <a:r>
              <a:rPr lang="cs-CZ" dirty="0" smtClean="0"/>
              <a:t>(obličej ukazuje doleva)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MC900438002 (obličej ukazuje doprava)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MC900437990 (obličej s knihou)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MC900440428 (obličej píše)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MC900441781 (rajče)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MC900112836 (cibule)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MC900112420 (brambor)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MC900088308 (okurka)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MC900193432 (mrkev)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MC900193522 (paprika)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MC900208320 (česnek)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MC900250818 (hlávkový salát)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MC900441776 (sýr)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MC900012950 (salám)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MC900210480 (šunka)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MC900389374 (sůl a pepř)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MC900246215 (houby)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69859" y="188640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2891</TotalTime>
  <Words>342</Words>
  <Application>Microsoft Office PowerPoint</Application>
  <PresentationFormat>Předvádění na obrazovce (4:3)</PresentationFormat>
  <Paragraphs>81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247</cp:revision>
  <cp:lastPrinted>2012-10-06T15:49:19Z</cp:lastPrinted>
  <dcterms:created xsi:type="dcterms:W3CDTF">2012-09-11T13:55:05Z</dcterms:created>
  <dcterms:modified xsi:type="dcterms:W3CDTF">2013-04-24T04:52:55Z</dcterms:modified>
</cp:coreProperties>
</file>