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9" r:id="rId3"/>
    <p:sldId id="261" r:id="rId4"/>
    <p:sldId id="266" r:id="rId5"/>
    <p:sldId id="270" r:id="rId6"/>
    <p:sldId id="269" r:id="rId7"/>
    <p:sldId id="268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048E"/>
    <a:srgbClr val="FF9900"/>
    <a:srgbClr val="00FF00"/>
    <a:srgbClr val="FF6699"/>
    <a:srgbClr val="8AF5FA"/>
    <a:srgbClr val="FFFF00"/>
    <a:srgbClr val="FFCC00"/>
    <a:srgbClr val="E2FB87"/>
    <a:srgbClr val="BC5499"/>
    <a:srgbClr val="64F1F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9D5575-F0BE-495D-93AD-34C5DE39769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B7E3B54-C069-41E1-B91F-3B4E0FC1A3F3}">
      <dgm:prSet phldrT="[Text]" custT="1"/>
      <dgm:spPr/>
      <dgm:t>
        <a:bodyPr/>
        <a:lstStyle/>
        <a:p>
          <a:r>
            <a:rPr lang="cs-CZ" sz="2800" dirty="0" smtClean="0"/>
            <a:t>VY_22_INOVACE_22_ANGLICKÝ </a:t>
          </a:r>
          <a:r>
            <a:rPr lang="cs-CZ" sz="2800" dirty="0" smtClean="0"/>
            <a:t>JAZYK 5</a:t>
          </a:r>
          <a:endParaRPr lang="cs-CZ" sz="2800" dirty="0"/>
        </a:p>
      </dgm:t>
    </dgm:pt>
    <dgm:pt modelId="{35428CD5-5F8C-457B-A52E-5EE0060A664E}" type="parTrans" cxnId="{ECAF2D2C-A1A7-4E24-8671-3B5BD62C0431}">
      <dgm:prSet/>
      <dgm:spPr/>
      <dgm:t>
        <a:bodyPr/>
        <a:lstStyle/>
        <a:p>
          <a:endParaRPr lang="cs-CZ"/>
        </a:p>
      </dgm:t>
    </dgm:pt>
    <dgm:pt modelId="{8A101EBF-C755-4C01-BFAA-E24FED5A0B6B}" type="sibTrans" cxnId="{ECAF2D2C-A1A7-4E24-8671-3B5BD62C0431}">
      <dgm:prSet/>
      <dgm:spPr/>
      <dgm:t>
        <a:bodyPr/>
        <a:lstStyle/>
        <a:p>
          <a:endParaRPr lang="cs-CZ"/>
        </a:p>
      </dgm:t>
    </dgm:pt>
    <dgm:pt modelId="{873D7D3C-C3A7-41CD-B994-023087763C4F}">
      <dgm:prSet phldrT="[Text]" custT="1"/>
      <dgm:spPr/>
      <dgm:t>
        <a:bodyPr/>
        <a:lstStyle/>
        <a:p>
          <a:r>
            <a:rPr lang="cs-CZ" sz="2400" dirty="0" smtClean="0"/>
            <a:t>Základní škola a Mateřská škola, Potštejn, okres Rychnov nad Kněžnou</a:t>
          </a:r>
          <a:endParaRPr lang="cs-CZ" sz="2400" dirty="0"/>
        </a:p>
      </dgm:t>
    </dgm:pt>
    <dgm:pt modelId="{61E57819-73CC-4564-9077-FD58468D9091}" type="parTrans" cxnId="{CFB8CAAA-0B36-4EE9-BF3A-C0A57F2DD295}">
      <dgm:prSet/>
      <dgm:spPr/>
      <dgm:t>
        <a:bodyPr/>
        <a:lstStyle/>
        <a:p>
          <a:endParaRPr lang="cs-CZ"/>
        </a:p>
      </dgm:t>
    </dgm:pt>
    <dgm:pt modelId="{711A3071-4D29-45A5-BB69-1CFFD626B2A5}" type="sibTrans" cxnId="{CFB8CAAA-0B36-4EE9-BF3A-C0A57F2DD295}">
      <dgm:prSet/>
      <dgm:spPr/>
      <dgm:t>
        <a:bodyPr/>
        <a:lstStyle/>
        <a:p>
          <a:endParaRPr lang="cs-CZ"/>
        </a:p>
      </dgm:t>
    </dgm:pt>
    <dgm:pt modelId="{881F5C15-852E-4DFB-B2C9-577A810A0984}">
      <dgm:prSet phldrT="[Text]" custT="1"/>
      <dgm:spPr/>
      <dgm:t>
        <a:bodyPr/>
        <a:lstStyle/>
        <a:p>
          <a:r>
            <a:rPr lang="cs-CZ" sz="2400" b="1" dirty="0" smtClean="0"/>
            <a:t>POSSESSIVE PRONOUNS</a:t>
          </a:r>
          <a:endParaRPr lang="cs-CZ" sz="2400" b="1" dirty="0"/>
        </a:p>
      </dgm:t>
    </dgm:pt>
    <dgm:pt modelId="{840BA1B3-6675-47B4-B22E-A64EDEE11EFD}" type="parTrans" cxnId="{6A17D461-C139-4855-A382-513CDB434D7A}">
      <dgm:prSet/>
      <dgm:spPr/>
      <dgm:t>
        <a:bodyPr/>
        <a:lstStyle/>
        <a:p>
          <a:endParaRPr lang="cs-CZ"/>
        </a:p>
      </dgm:t>
    </dgm:pt>
    <dgm:pt modelId="{AFA85170-84FD-450E-AE66-5E269C12B4AB}" type="sibTrans" cxnId="{6A17D461-C139-4855-A382-513CDB434D7A}">
      <dgm:prSet/>
      <dgm:spPr/>
      <dgm:t>
        <a:bodyPr/>
        <a:lstStyle/>
        <a:p>
          <a:endParaRPr lang="cs-CZ"/>
        </a:p>
      </dgm:t>
    </dgm:pt>
    <dgm:pt modelId="{F6A32CA3-282E-41D4-B543-70FE303D65C0}" type="pres">
      <dgm:prSet presAssocID="{699D5575-F0BE-495D-93AD-34C5DE39769B}" presName="compositeShape" presStyleCnt="0">
        <dgm:presLayoutVars>
          <dgm:dir/>
          <dgm:resizeHandles/>
        </dgm:presLayoutVars>
      </dgm:prSet>
      <dgm:spPr/>
    </dgm:pt>
    <dgm:pt modelId="{C9715744-E18F-4118-A277-9E38CB1BC4DF}" type="pres">
      <dgm:prSet presAssocID="{699D5575-F0BE-495D-93AD-34C5DE39769B}" presName="pyramid" presStyleLbl="node1" presStyleIdx="0" presStyleCnt="1" custLinFactNeighborX="-187" custLinFactNeighborY="-625"/>
      <dgm:spPr>
        <a:ln>
          <a:solidFill>
            <a:schemeClr val="accent1">
              <a:lumMod val="75000"/>
            </a:schemeClr>
          </a:solidFill>
        </a:ln>
      </dgm:spPr>
    </dgm:pt>
    <dgm:pt modelId="{1B77B90F-E44D-4AA1-B697-26F5AD0B5E43}" type="pres">
      <dgm:prSet presAssocID="{699D5575-F0BE-495D-93AD-34C5DE39769B}" presName="theList" presStyleCnt="0"/>
      <dgm:spPr/>
    </dgm:pt>
    <dgm:pt modelId="{4FA67ED0-9AEC-4710-8FA8-FA418610F5C2}" type="pres">
      <dgm:prSet presAssocID="{EB7E3B54-C069-41E1-B91F-3B4E0FC1A3F3}" presName="aNode" presStyleLbl="fgAcc1" presStyleIdx="0" presStyleCnt="3" custScaleX="2136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8659C-697F-46B8-B46B-E6F8B1227C9A}" type="pres">
      <dgm:prSet presAssocID="{EB7E3B54-C069-41E1-B91F-3B4E0FC1A3F3}" presName="aSpace" presStyleCnt="0"/>
      <dgm:spPr/>
    </dgm:pt>
    <dgm:pt modelId="{029387F1-1BE9-4AA3-A754-25B5F8BEA7CB}" type="pres">
      <dgm:prSet presAssocID="{873D7D3C-C3A7-41CD-B994-023087763C4F}" presName="aNode" presStyleLbl="fgAcc1" presStyleIdx="1" presStyleCnt="3" custScaleX="173181" custLinFactNeighborX="6892" custLinFactNeighborY="99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68ADAB-16AA-42E4-8618-4ACF3FE310B1}" type="pres">
      <dgm:prSet presAssocID="{873D7D3C-C3A7-41CD-B994-023087763C4F}" presName="aSpace" presStyleCnt="0"/>
      <dgm:spPr/>
    </dgm:pt>
    <dgm:pt modelId="{5E62915C-4169-4150-9525-7BA29530E459}" type="pres">
      <dgm:prSet presAssocID="{881F5C15-852E-4DFB-B2C9-577A810A0984}" presName="aNode" presStyleLbl="fgAcc1" presStyleIdx="2" presStyleCnt="3" custScaleX="117039" custScaleY="55764" custLinFactY="22215" custLinFactNeighborX="1789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286703-7208-4EFD-8159-2DB1BD6767E1}" type="pres">
      <dgm:prSet presAssocID="{881F5C15-852E-4DFB-B2C9-577A810A0984}" presName="aSpace" presStyleCnt="0"/>
      <dgm:spPr/>
    </dgm:pt>
  </dgm:ptLst>
  <dgm:cxnLst>
    <dgm:cxn modelId="{06270363-2D86-4F2F-9BF1-18B4E713EC1E}" type="presOf" srcId="{EB7E3B54-C069-41E1-B91F-3B4E0FC1A3F3}" destId="{4FA67ED0-9AEC-4710-8FA8-FA418610F5C2}" srcOrd="0" destOrd="0" presId="urn:microsoft.com/office/officeart/2005/8/layout/pyramid2"/>
    <dgm:cxn modelId="{C37E3366-7E80-403B-9D55-C6E87224F943}" type="presOf" srcId="{699D5575-F0BE-495D-93AD-34C5DE39769B}" destId="{F6A32CA3-282E-41D4-B543-70FE303D65C0}" srcOrd="0" destOrd="0" presId="urn:microsoft.com/office/officeart/2005/8/layout/pyramid2"/>
    <dgm:cxn modelId="{ECAF2D2C-A1A7-4E24-8671-3B5BD62C0431}" srcId="{699D5575-F0BE-495D-93AD-34C5DE39769B}" destId="{EB7E3B54-C069-41E1-B91F-3B4E0FC1A3F3}" srcOrd="0" destOrd="0" parTransId="{35428CD5-5F8C-457B-A52E-5EE0060A664E}" sibTransId="{8A101EBF-C755-4C01-BFAA-E24FED5A0B6B}"/>
    <dgm:cxn modelId="{6A17D461-C139-4855-A382-513CDB434D7A}" srcId="{699D5575-F0BE-495D-93AD-34C5DE39769B}" destId="{881F5C15-852E-4DFB-B2C9-577A810A0984}" srcOrd="2" destOrd="0" parTransId="{840BA1B3-6675-47B4-B22E-A64EDEE11EFD}" sibTransId="{AFA85170-84FD-450E-AE66-5E269C12B4AB}"/>
    <dgm:cxn modelId="{5DE5671C-C7AA-4BE1-8C25-B84D977B47B8}" type="presOf" srcId="{881F5C15-852E-4DFB-B2C9-577A810A0984}" destId="{5E62915C-4169-4150-9525-7BA29530E459}" srcOrd="0" destOrd="0" presId="urn:microsoft.com/office/officeart/2005/8/layout/pyramid2"/>
    <dgm:cxn modelId="{5096B53A-C132-468B-BCDB-EA1B45FC7B1C}" type="presOf" srcId="{873D7D3C-C3A7-41CD-B994-023087763C4F}" destId="{029387F1-1BE9-4AA3-A754-25B5F8BEA7CB}" srcOrd="0" destOrd="0" presId="urn:microsoft.com/office/officeart/2005/8/layout/pyramid2"/>
    <dgm:cxn modelId="{CFB8CAAA-0B36-4EE9-BF3A-C0A57F2DD295}" srcId="{699D5575-F0BE-495D-93AD-34C5DE39769B}" destId="{873D7D3C-C3A7-41CD-B994-023087763C4F}" srcOrd="1" destOrd="0" parTransId="{61E57819-73CC-4564-9077-FD58468D9091}" sibTransId="{711A3071-4D29-45A5-BB69-1CFFD626B2A5}"/>
    <dgm:cxn modelId="{52F316FE-35D5-434C-A629-EE872A7544AB}" type="presParOf" srcId="{F6A32CA3-282E-41D4-B543-70FE303D65C0}" destId="{C9715744-E18F-4118-A277-9E38CB1BC4DF}" srcOrd="0" destOrd="0" presId="urn:microsoft.com/office/officeart/2005/8/layout/pyramid2"/>
    <dgm:cxn modelId="{7C5C3D80-A69D-40C8-97FD-EB426F4835D5}" type="presParOf" srcId="{F6A32CA3-282E-41D4-B543-70FE303D65C0}" destId="{1B77B90F-E44D-4AA1-B697-26F5AD0B5E43}" srcOrd="1" destOrd="0" presId="urn:microsoft.com/office/officeart/2005/8/layout/pyramid2"/>
    <dgm:cxn modelId="{D23C8BDF-4263-4825-B436-287ADA9C9DE8}" type="presParOf" srcId="{1B77B90F-E44D-4AA1-B697-26F5AD0B5E43}" destId="{4FA67ED0-9AEC-4710-8FA8-FA418610F5C2}" srcOrd="0" destOrd="0" presId="urn:microsoft.com/office/officeart/2005/8/layout/pyramid2"/>
    <dgm:cxn modelId="{E11E7200-90DF-4386-BCE7-CD9B588CBDB0}" type="presParOf" srcId="{1B77B90F-E44D-4AA1-B697-26F5AD0B5E43}" destId="{C7D8659C-697F-46B8-B46B-E6F8B1227C9A}" srcOrd="1" destOrd="0" presId="urn:microsoft.com/office/officeart/2005/8/layout/pyramid2"/>
    <dgm:cxn modelId="{134DCEB5-6BCE-4ECF-BC7B-AB0606D073C8}" type="presParOf" srcId="{1B77B90F-E44D-4AA1-B697-26F5AD0B5E43}" destId="{029387F1-1BE9-4AA3-A754-25B5F8BEA7CB}" srcOrd="2" destOrd="0" presId="urn:microsoft.com/office/officeart/2005/8/layout/pyramid2"/>
    <dgm:cxn modelId="{7E2F70F3-5154-47F4-9E3F-330293C215B9}" type="presParOf" srcId="{1B77B90F-E44D-4AA1-B697-26F5AD0B5E43}" destId="{6068ADAB-16AA-42E4-8618-4ACF3FE310B1}" srcOrd="3" destOrd="0" presId="urn:microsoft.com/office/officeart/2005/8/layout/pyramid2"/>
    <dgm:cxn modelId="{46A24B82-189B-441C-917D-B377F5B1BF67}" type="presParOf" srcId="{1B77B90F-E44D-4AA1-B697-26F5AD0B5E43}" destId="{5E62915C-4169-4150-9525-7BA29530E459}" srcOrd="4" destOrd="0" presId="urn:microsoft.com/office/officeart/2005/8/layout/pyramid2"/>
    <dgm:cxn modelId="{E7AC65CC-21F0-4045-ABEF-70634A5557FC}" type="presParOf" srcId="{1B77B90F-E44D-4AA1-B697-26F5AD0B5E43}" destId="{E6286703-7208-4EFD-8159-2DB1BD6767E1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715744-E18F-4118-A277-9E38CB1BC4DF}">
      <dsp:nvSpPr>
        <dsp:cNvPr id="0" name=""/>
        <dsp:cNvSpPr/>
      </dsp:nvSpPr>
      <dsp:spPr>
        <a:xfrm>
          <a:off x="391426" y="0"/>
          <a:ext cx="4896544" cy="489654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67ED0-9AEC-4710-8FA8-FA418610F5C2}">
      <dsp:nvSpPr>
        <dsp:cNvPr id="0" name=""/>
        <dsp:cNvSpPr/>
      </dsp:nvSpPr>
      <dsp:spPr>
        <a:xfrm>
          <a:off x="1040732" y="490627"/>
          <a:ext cx="6798998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VY_22_INOVACE_22_ANGLICKÝ </a:t>
          </a:r>
          <a:r>
            <a:rPr lang="cs-CZ" sz="2800" kern="1200" dirty="0" smtClean="0"/>
            <a:t>JAZYK 5</a:t>
          </a:r>
          <a:endParaRPr lang="cs-CZ" sz="2800" kern="1200" dirty="0"/>
        </a:p>
      </dsp:txBody>
      <dsp:txXfrm>
        <a:off x="1040732" y="490627"/>
        <a:ext cx="6798998" cy="1335073"/>
      </dsp:txXfrm>
    </dsp:sp>
    <dsp:sp modelId="{029387F1-1BE9-4AA3-A754-25B5F8BEA7CB}">
      <dsp:nvSpPr>
        <dsp:cNvPr id="0" name=""/>
        <dsp:cNvSpPr/>
      </dsp:nvSpPr>
      <dsp:spPr>
        <a:xfrm>
          <a:off x="1903624" y="2157810"/>
          <a:ext cx="5511924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903624" y="2157810"/>
        <a:ext cx="5511924" cy="1335073"/>
      </dsp:txXfrm>
    </dsp:sp>
    <dsp:sp modelId="{5E62915C-4169-4150-9525-7BA29530E459}">
      <dsp:nvSpPr>
        <dsp:cNvPr id="0" name=""/>
        <dsp:cNvSpPr/>
      </dsp:nvSpPr>
      <dsp:spPr>
        <a:xfrm>
          <a:off x="3147094" y="3958012"/>
          <a:ext cx="3725062" cy="744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POSSESSIVE PRONOUNS</a:t>
          </a:r>
          <a:endParaRPr lang="cs-CZ" sz="2400" b="1" kern="1200" dirty="0"/>
        </a:p>
      </dsp:txBody>
      <dsp:txXfrm>
        <a:off x="3147094" y="3958012"/>
        <a:ext cx="3725062" cy="744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5AF29D-F100-4CBA-8693-E1564C56E6DA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-learning.cz/anglictina-online/subject-pronouns-possessive-pronouns-osobni-zajmena-privlastnovaci-zajmena-5228" TargetMode="Externa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www.slovnik-cizich-slov.cz/media/files2/2bb3d86d95234affa7c5bd68c4bab606.mp3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4664"/>
            <a:ext cx="6737350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66314006"/>
              </p:ext>
            </p:extLst>
          </p:nvPr>
        </p:nvGraphicFramePr>
        <p:xfrm>
          <a:off x="436142" y="1703239"/>
          <a:ext cx="8240314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375" y="4869160"/>
            <a:ext cx="3760787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7423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0466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POSSESSIVE PRONOUNS</a:t>
            </a:r>
            <a:endParaRPr lang="cs-CZ" sz="4800" b="1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1569" y="1235661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13.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I (my),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), he (his),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(her),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their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procvičuje osobní a přivlastňovací zájmena.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104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láček 12"/>
          <p:cNvSpPr/>
          <p:nvPr/>
        </p:nvSpPr>
        <p:spPr>
          <a:xfrm>
            <a:off x="3851920" y="476672"/>
            <a:ext cx="4824536" cy="1296144"/>
          </a:xfrm>
          <a:prstGeom prst="cloudCallout">
            <a:avLst>
              <a:gd name="adj1" fmla="val -73074"/>
              <a:gd name="adj2" fmla="val 47423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subject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pronouns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908720"/>
            <a:ext cx="1296144" cy="1458162"/>
          </a:xfrm>
          <a:prstGeom prst="rect">
            <a:avLst/>
          </a:prstGeom>
        </p:spPr>
      </p:pic>
      <p:cxnSp>
        <p:nvCxnSpPr>
          <p:cNvPr id="22" name="Přímá spojovací čára 21"/>
          <p:cNvCxnSpPr/>
          <p:nvPr/>
        </p:nvCxnSpPr>
        <p:spPr>
          <a:xfrm>
            <a:off x="1763688" y="3284984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067944" y="2780928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03848" y="4221088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444208" y="3284984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55576" y="4941168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843808" y="5661248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580112" y="4653136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804248" y="5877272"/>
            <a:ext cx="13681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11560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JÁ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39752" y="393305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TY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75856" y="220486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ON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20072" y="29969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ONA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48264" y="414908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ONO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472514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MY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11960" y="551723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VY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40152" y="530120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ONI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638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404664"/>
            <a:ext cx="1428935" cy="174647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15816" y="620688"/>
            <a:ext cx="5976664" cy="1224136"/>
          </a:xfrm>
          <a:prstGeom prst="cloudCallout">
            <a:avLst>
              <a:gd name="adj1" fmla="val -59237"/>
              <a:gd name="adj2" fmla="val 5138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Use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pronouns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2276872"/>
            <a:ext cx="8496944" cy="417646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Petr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big</a:t>
            </a:r>
            <a:r>
              <a:rPr lang="cs-CZ" sz="2800" dirty="0" smtClean="0"/>
              <a:t> car. ___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blue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silver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many </a:t>
            </a:r>
            <a:r>
              <a:rPr lang="cs-CZ" sz="2800" dirty="0" err="1" smtClean="0"/>
              <a:t>toys</a:t>
            </a:r>
            <a:r>
              <a:rPr lang="cs-CZ" sz="2800" dirty="0" smtClean="0"/>
              <a:t>. ___ are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Linda </a:t>
            </a:r>
            <a:r>
              <a:rPr lang="cs-CZ" sz="2800" dirty="0" err="1" smtClean="0"/>
              <a:t>is</a:t>
            </a:r>
            <a:r>
              <a:rPr lang="cs-CZ" sz="2800" dirty="0" smtClean="0"/>
              <a:t> my </a:t>
            </a:r>
            <a:r>
              <a:rPr lang="cs-CZ" sz="2800" dirty="0" err="1" smtClean="0"/>
              <a:t>classmate</a:t>
            </a:r>
            <a:r>
              <a:rPr lang="cs-CZ" sz="2800" dirty="0" smtClean="0"/>
              <a:t>. ___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short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Tom, </a:t>
            </a:r>
            <a:r>
              <a:rPr lang="cs-CZ" sz="2800" dirty="0" err="1" smtClean="0"/>
              <a:t>Lucy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.   ____ are </a:t>
            </a:r>
            <a:r>
              <a:rPr lang="cs-CZ" sz="2800" dirty="0" err="1" smtClean="0"/>
              <a:t>friends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Ann</a:t>
            </a:r>
            <a:r>
              <a:rPr lang="cs-CZ" sz="2800" dirty="0" smtClean="0"/>
              <a:t> </a:t>
            </a:r>
            <a:r>
              <a:rPr lang="cs-CZ" sz="2800" dirty="0" smtClean="0"/>
              <a:t>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cat</a:t>
            </a:r>
            <a:r>
              <a:rPr lang="cs-CZ" sz="2800" dirty="0" smtClean="0"/>
              <a:t>. ___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white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Helen </a:t>
            </a:r>
            <a:r>
              <a:rPr lang="cs-CZ" sz="2800" dirty="0" err="1" smtClean="0"/>
              <a:t>isn</a:t>
            </a:r>
            <a:r>
              <a:rPr lang="cs-CZ" sz="2800" dirty="0" smtClean="0"/>
              <a:t>´t </a:t>
            </a:r>
            <a:r>
              <a:rPr lang="cs-CZ" sz="2800" dirty="0" err="1" smtClean="0"/>
              <a:t>here</a:t>
            </a:r>
            <a:r>
              <a:rPr lang="cs-CZ" sz="2800" dirty="0" smtClean="0"/>
              <a:t>. ___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I live in Potštejn. ___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village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lipsa 12"/>
          <p:cNvSpPr/>
          <p:nvPr/>
        </p:nvSpPr>
        <p:spPr>
          <a:xfrm>
            <a:off x="7092280" y="5229200"/>
            <a:ext cx="1512168" cy="936104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6660232" y="5661248"/>
            <a:ext cx="914400" cy="914400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7380312" y="5301208"/>
            <a:ext cx="1224136" cy="936104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8028384" y="5589240"/>
            <a:ext cx="914400" cy="914400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948264" y="5445224"/>
            <a:ext cx="1287760" cy="927720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812360" y="5733256"/>
            <a:ext cx="914400" cy="914400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164288" y="5589240"/>
            <a:ext cx="1080120" cy="936104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524328" y="5517232"/>
            <a:ext cx="1224136" cy="936104"/>
          </a:xfrm>
          <a:prstGeom prst="ellipse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2267744" y="548680"/>
            <a:ext cx="6624736" cy="1080120"/>
          </a:xfrm>
          <a:prstGeom prst="cloudCallout">
            <a:avLst>
              <a:gd name="adj1" fmla="val -57785"/>
              <a:gd name="adj2" fmla="val 3439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first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pronoun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76672"/>
            <a:ext cx="1296144" cy="1458162"/>
          </a:xfrm>
          <a:prstGeom prst="rect">
            <a:avLst/>
          </a:prstGeom>
        </p:spPr>
      </p:pic>
      <p:sp>
        <p:nvSpPr>
          <p:cNvPr id="16" name="Slunce 15"/>
          <p:cNvSpPr/>
          <p:nvPr/>
        </p:nvSpPr>
        <p:spPr>
          <a:xfrm>
            <a:off x="4716016" y="256490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827584" y="256490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Slunce 17"/>
          <p:cNvSpPr/>
          <p:nvPr/>
        </p:nvSpPr>
        <p:spPr>
          <a:xfrm>
            <a:off x="827584" y="364502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4716016" y="364502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Slunce 19"/>
          <p:cNvSpPr/>
          <p:nvPr/>
        </p:nvSpPr>
        <p:spPr>
          <a:xfrm>
            <a:off x="827584" y="472514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4788024" y="4725144"/>
            <a:ext cx="1224136" cy="936104"/>
          </a:xfrm>
          <a:prstGeom prst="su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Mrak 21"/>
          <p:cNvSpPr/>
          <p:nvPr/>
        </p:nvSpPr>
        <p:spPr>
          <a:xfrm>
            <a:off x="1979712" y="1916832"/>
            <a:ext cx="2808312" cy="770384"/>
          </a:xfrm>
          <a:prstGeom prst="cloud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SINGULAR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Mrak 22"/>
          <p:cNvSpPr/>
          <p:nvPr/>
        </p:nvSpPr>
        <p:spPr>
          <a:xfrm>
            <a:off x="6012160" y="1916832"/>
            <a:ext cx="2232248" cy="720080"/>
          </a:xfrm>
          <a:prstGeom prst="cloud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PLURAL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692696"/>
            <a:ext cx="1403542" cy="1337291"/>
          </a:xfrm>
          <a:prstGeom prst="rect">
            <a:avLst/>
          </a:prstGeom>
        </p:spPr>
      </p:pic>
      <p:sp>
        <p:nvSpPr>
          <p:cNvPr id="5" name="Obláček 4">
            <a:hlinkClick r:id="rId3"/>
          </p:cNvPr>
          <p:cNvSpPr/>
          <p:nvPr/>
        </p:nvSpPr>
        <p:spPr>
          <a:xfrm>
            <a:off x="3419872" y="476672"/>
            <a:ext cx="2736304" cy="1008112"/>
          </a:xfrm>
          <a:prstGeom prst="cloudCallout">
            <a:avLst>
              <a:gd name="adj1" fmla="val -76692"/>
              <a:gd name="adj2" fmla="val 4176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03648" y="2492896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860032" y="1700808"/>
            <a:ext cx="1224136" cy="9361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115616" y="472514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2915816" y="3501008"/>
            <a:ext cx="1287760" cy="9277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228184" y="4581128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084168" y="2924944"/>
            <a:ext cx="1080120" cy="9361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563888" y="5301208"/>
            <a:ext cx="1512168" cy="9361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2195736" y="2564904"/>
            <a:ext cx="1368152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MY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5940152" y="1700808"/>
            <a:ext cx="1872208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1907704" y="4725144"/>
            <a:ext cx="1368152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HIS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067944" y="3573016"/>
            <a:ext cx="1368152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HER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7020272" y="2996952"/>
            <a:ext cx="1368152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OUR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7020272" y="4581128"/>
            <a:ext cx="1368152" cy="844672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ITS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4860032" y="5589240"/>
            <a:ext cx="2016224" cy="792088"/>
          </a:xfrm>
          <a:prstGeom prst="leftArrow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THEIR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050" name="Picture 2" descr="přehrát">
            <a:hlinkClick r:id="rId4" tooltip="Přehrá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5" y="-90488"/>
            <a:ext cx="152400" cy="152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403648" y="332656"/>
            <a:ext cx="3993408" cy="936104"/>
          </a:xfrm>
          <a:prstGeom prst="cloudCallout">
            <a:avLst>
              <a:gd name="adj1" fmla="val 73766"/>
              <a:gd name="adj2" fmla="val 590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1230887" cy="1296144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8064896" cy="482453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 </a:t>
            </a:r>
            <a:r>
              <a:rPr lang="cs-CZ" sz="2800" dirty="0" err="1" smtClean="0"/>
              <a:t>Matthew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 ___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John.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 err="1" smtClean="0"/>
              <a:t>Luke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sister. ___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Lucy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 smtClean="0"/>
              <a:t>Tom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dirty="0" smtClean="0"/>
              <a:t>___ dog. ____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Browns</a:t>
            </a:r>
            <a:r>
              <a:rPr lang="cs-CZ" sz="2800" dirty="0" smtClean="0"/>
              <a:t> live </a:t>
            </a:r>
            <a:r>
              <a:rPr lang="cs-CZ" sz="2800" dirty="0" err="1" smtClean="0"/>
              <a:t>here</a:t>
            </a:r>
            <a:r>
              <a:rPr lang="cs-CZ" sz="2800" dirty="0" smtClean="0"/>
              <a:t>.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____ house.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 smtClean="0"/>
              <a:t>Jane has a </a:t>
            </a:r>
            <a:r>
              <a:rPr lang="cs-CZ" sz="2800" dirty="0" err="1" smtClean="0"/>
              <a:t>new</a:t>
            </a:r>
            <a:r>
              <a:rPr lang="cs-CZ" sz="2800" dirty="0" smtClean="0"/>
              <a:t> </a:t>
            </a:r>
            <a:r>
              <a:rPr lang="cs-CZ" sz="2800" dirty="0" err="1" smtClean="0"/>
              <a:t>pet</a:t>
            </a:r>
            <a:r>
              <a:rPr lang="cs-CZ" sz="2800" dirty="0" smtClean="0"/>
              <a:t>.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likes</a:t>
            </a:r>
            <a:r>
              <a:rPr lang="cs-CZ" sz="2800" dirty="0" smtClean="0"/>
              <a:t> ____ </a:t>
            </a:r>
            <a:r>
              <a:rPr lang="cs-CZ" sz="2800" dirty="0" err="1" smtClean="0"/>
              <a:t>cat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 smtClean="0"/>
              <a:t>My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car. ____ car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89687"/>
            <a:ext cx="67119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1556792"/>
            <a:ext cx="770485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solidFill>
                  <a:srgbClr val="FF0000"/>
                </a:solidFill>
              </a:rPr>
              <a:t>http://office.</a:t>
            </a:r>
            <a:r>
              <a:rPr lang="cs-CZ" sz="2400" dirty="0" err="1" smtClean="0">
                <a:solidFill>
                  <a:srgbClr val="FF0000"/>
                </a:solidFill>
              </a:rPr>
              <a:t>microsoft.com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: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</a:t>
            </a:r>
            <a:r>
              <a:rPr lang="cs-CZ" sz="2000" dirty="0" smtClean="0"/>
              <a:t>(obličej s otazníky</a:t>
            </a:r>
            <a:r>
              <a:rPr lang="cs-CZ" sz="2000" dirty="0" smtClean="0"/>
              <a:t>)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MC900440428 (obličej píše)       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MC900429827 (obličej se žárovkou)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412843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218</TotalTime>
  <Words>331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</cp:revision>
  <dcterms:created xsi:type="dcterms:W3CDTF">2013-02-02T20:06:27Z</dcterms:created>
  <dcterms:modified xsi:type="dcterms:W3CDTF">2013-02-12T19:57:48Z</dcterms:modified>
</cp:coreProperties>
</file>