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7" r:id="rId2"/>
    <p:sldId id="259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6699"/>
    <a:srgbClr val="8AF5FA"/>
    <a:srgbClr val="EC048E"/>
    <a:srgbClr val="FF9900"/>
    <a:srgbClr val="FFFF00"/>
    <a:srgbClr val="FFCC00"/>
    <a:srgbClr val="E2FB87"/>
    <a:srgbClr val="BC5499"/>
    <a:srgbClr val="64F1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5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9D5575-F0BE-495D-93AD-34C5DE39769B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EB7E3B54-C069-41E1-B91F-3B4E0FC1A3F3}">
      <dgm:prSet phldrT="[Text]" custT="1"/>
      <dgm:spPr/>
      <dgm:t>
        <a:bodyPr/>
        <a:lstStyle/>
        <a:p>
          <a:r>
            <a:rPr lang="cs-CZ" sz="2800" dirty="0" smtClean="0"/>
            <a:t>VY_22_INOVACE_23_ANGLICKÝ JAZYK 5</a:t>
          </a:r>
          <a:endParaRPr lang="cs-CZ" sz="2800" dirty="0"/>
        </a:p>
      </dgm:t>
    </dgm:pt>
    <dgm:pt modelId="{35428CD5-5F8C-457B-A52E-5EE0060A664E}" type="parTrans" cxnId="{ECAF2D2C-A1A7-4E24-8671-3B5BD62C0431}">
      <dgm:prSet/>
      <dgm:spPr/>
      <dgm:t>
        <a:bodyPr/>
        <a:lstStyle/>
        <a:p>
          <a:endParaRPr lang="cs-CZ"/>
        </a:p>
      </dgm:t>
    </dgm:pt>
    <dgm:pt modelId="{8A101EBF-C755-4C01-BFAA-E24FED5A0B6B}" type="sibTrans" cxnId="{ECAF2D2C-A1A7-4E24-8671-3B5BD62C0431}">
      <dgm:prSet/>
      <dgm:spPr/>
      <dgm:t>
        <a:bodyPr/>
        <a:lstStyle/>
        <a:p>
          <a:endParaRPr lang="cs-CZ"/>
        </a:p>
      </dgm:t>
    </dgm:pt>
    <dgm:pt modelId="{873D7D3C-C3A7-41CD-B994-023087763C4F}">
      <dgm:prSet phldrT="[Text]" custT="1"/>
      <dgm:spPr/>
      <dgm:t>
        <a:bodyPr/>
        <a:lstStyle/>
        <a:p>
          <a:r>
            <a:rPr lang="cs-CZ" sz="2400" dirty="0" smtClean="0"/>
            <a:t>Základní škola a Mateřská škola, Potštejn, okres Rychnov nad Kněžnou</a:t>
          </a:r>
          <a:endParaRPr lang="cs-CZ" sz="2400" dirty="0"/>
        </a:p>
      </dgm:t>
    </dgm:pt>
    <dgm:pt modelId="{61E57819-73CC-4564-9077-FD58468D9091}" type="parTrans" cxnId="{CFB8CAAA-0B36-4EE9-BF3A-C0A57F2DD295}">
      <dgm:prSet/>
      <dgm:spPr/>
      <dgm:t>
        <a:bodyPr/>
        <a:lstStyle/>
        <a:p>
          <a:endParaRPr lang="cs-CZ"/>
        </a:p>
      </dgm:t>
    </dgm:pt>
    <dgm:pt modelId="{711A3071-4D29-45A5-BB69-1CFFD626B2A5}" type="sibTrans" cxnId="{CFB8CAAA-0B36-4EE9-BF3A-C0A57F2DD295}">
      <dgm:prSet/>
      <dgm:spPr/>
      <dgm:t>
        <a:bodyPr/>
        <a:lstStyle/>
        <a:p>
          <a:endParaRPr lang="cs-CZ"/>
        </a:p>
      </dgm:t>
    </dgm:pt>
    <dgm:pt modelId="{881F5C15-852E-4DFB-B2C9-577A810A0984}">
      <dgm:prSet phldrT="[Text]" custT="1"/>
      <dgm:spPr/>
      <dgm:t>
        <a:bodyPr/>
        <a:lstStyle/>
        <a:p>
          <a:r>
            <a:rPr lang="cs-CZ" sz="2400" b="1" dirty="0" smtClean="0"/>
            <a:t>ADJECTIVES</a:t>
          </a:r>
          <a:endParaRPr lang="cs-CZ" sz="2400" b="1" dirty="0"/>
        </a:p>
      </dgm:t>
    </dgm:pt>
    <dgm:pt modelId="{840BA1B3-6675-47B4-B22E-A64EDEE11EFD}" type="parTrans" cxnId="{6A17D461-C139-4855-A382-513CDB434D7A}">
      <dgm:prSet/>
      <dgm:spPr/>
      <dgm:t>
        <a:bodyPr/>
        <a:lstStyle/>
        <a:p>
          <a:endParaRPr lang="cs-CZ"/>
        </a:p>
      </dgm:t>
    </dgm:pt>
    <dgm:pt modelId="{AFA85170-84FD-450E-AE66-5E269C12B4AB}" type="sibTrans" cxnId="{6A17D461-C139-4855-A382-513CDB434D7A}">
      <dgm:prSet/>
      <dgm:spPr/>
      <dgm:t>
        <a:bodyPr/>
        <a:lstStyle/>
        <a:p>
          <a:endParaRPr lang="cs-CZ"/>
        </a:p>
      </dgm:t>
    </dgm:pt>
    <dgm:pt modelId="{F6A32CA3-282E-41D4-B543-70FE303D65C0}" type="pres">
      <dgm:prSet presAssocID="{699D5575-F0BE-495D-93AD-34C5DE39769B}" presName="compositeShape" presStyleCnt="0">
        <dgm:presLayoutVars>
          <dgm:dir/>
          <dgm:resizeHandles/>
        </dgm:presLayoutVars>
      </dgm:prSet>
      <dgm:spPr/>
    </dgm:pt>
    <dgm:pt modelId="{C9715744-E18F-4118-A277-9E38CB1BC4DF}" type="pres">
      <dgm:prSet presAssocID="{699D5575-F0BE-495D-93AD-34C5DE39769B}" presName="pyramid" presStyleLbl="node1" presStyleIdx="0" presStyleCnt="1" custLinFactNeighborX="-187" custLinFactNeighborY="-625"/>
      <dgm:spPr>
        <a:ln>
          <a:solidFill>
            <a:schemeClr val="accent1">
              <a:lumMod val="75000"/>
            </a:schemeClr>
          </a:solidFill>
        </a:ln>
      </dgm:spPr>
    </dgm:pt>
    <dgm:pt modelId="{1B77B90F-E44D-4AA1-B697-26F5AD0B5E43}" type="pres">
      <dgm:prSet presAssocID="{699D5575-F0BE-495D-93AD-34C5DE39769B}" presName="theList" presStyleCnt="0"/>
      <dgm:spPr/>
    </dgm:pt>
    <dgm:pt modelId="{4FA67ED0-9AEC-4710-8FA8-FA418610F5C2}" type="pres">
      <dgm:prSet presAssocID="{EB7E3B54-C069-41E1-B91F-3B4E0FC1A3F3}" presName="aNode" presStyleLbl="fgAcc1" presStyleIdx="0" presStyleCnt="3" custScaleX="2136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8659C-697F-46B8-B46B-E6F8B1227C9A}" type="pres">
      <dgm:prSet presAssocID="{EB7E3B54-C069-41E1-B91F-3B4E0FC1A3F3}" presName="aSpace" presStyleCnt="0"/>
      <dgm:spPr/>
    </dgm:pt>
    <dgm:pt modelId="{029387F1-1BE9-4AA3-A754-25B5F8BEA7CB}" type="pres">
      <dgm:prSet presAssocID="{873D7D3C-C3A7-41CD-B994-023087763C4F}" presName="aNode" presStyleLbl="fgAcc1" presStyleIdx="1" presStyleCnt="3" custScaleX="173181" custLinFactNeighborX="6892" custLinFactNeighborY="990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68ADAB-16AA-42E4-8618-4ACF3FE310B1}" type="pres">
      <dgm:prSet presAssocID="{873D7D3C-C3A7-41CD-B994-023087763C4F}" presName="aSpace" presStyleCnt="0"/>
      <dgm:spPr/>
    </dgm:pt>
    <dgm:pt modelId="{5E62915C-4169-4150-9525-7BA29530E459}" type="pres">
      <dgm:prSet presAssocID="{881F5C15-852E-4DFB-B2C9-577A810A0984}" presName="aNode" presStyleLbl="fgAcc1" presStyleIdx="2" presStyleCnt="3" custScaleX="73006" custScaleY="55764" custLinFactY="22215" custLinFactNeighborX="1789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6286703-7208-4EFD-8159-2DB1BD6767E1}" type="pres">
      <dgm:prSet presAssocID="{881F5C15-852E-4DFB-B2C9-577A810A0984}" presName="aSpace" presStyleCnt="0"/>
      <dgm:spPr/>
    </dgm:pt>
  </dgm:ptLst>
  <dgm:cxnLst>
    <dgm:cxn modelId="{5096B53A-C132-468B-BCDB-EA1B45FC7B1C}" type="presOf" srcId="{873D7D3C-C3A7-41CD-B994-023087763C4F}" destId="{029387F1-1BE9-4AA3-A754-25B5F8BEA7CB}" srcOrd="0" destOrd="0" presId="urn:microsoft.com/office/officeart/2005/8/layout/pyramid2"/>
    <dgm:cxn modelId="{ECAF2D2C-A1A7-4E24-8671-3B5BD62C0431}" srcId="{699D5575-F0BE-495D-93AD-34C5DE39769B}" destId="{EB7E3B54-C069-41E1-B91F-3B4E0FC1A3F3}" srcOrd="0" destOrd="0" parTransId="{35428CD5-5F8C-457B-A52E-5EE0060A664E}" sibTransId="{8A101EBF-C755-4C01-BFAA-E24FED5A0B6B}"/>
    <dgm:cxn modelId="{CFB8CAAA-0B36-4EE9-BF3A-C0A57F2DD295}" srcId="{699D5575-F0BE-495D-93AD-34C5DE39769B}" destId="{873D7D3C-C3A7-41CD-B994-023087763C4F}" srcOrd="1" destOrd="0" parTransId="{61E57819-73CC-4564-9077-FD58468D9091}" sibTransId="{711A3071-4D29-45A5-BB69-1CFFD626B2A5}"/>
    <dgm:cxn modelId="{06270363-2D86-4F2F-9BF1-18B4E713EC1E}" type="presOf" srcId="{EB7E3B54-C069-41E1-B91F-3B4E0FC1A3F3}" destId="{4FA67ED0-9AEC-4710-8FA8-FA418610F5C2}" srcOrd="0" destOrd="0" presId="urn:microsoft.com/office/officeart/2005/8/layout/pyramid2"/>
    <dgm:cxn modelId="{6A17D461-C139-4855-A382-513CDB434D7A}" srcId="{699D5575-F0BE-495D-93AD-34C5DE39769B}" destId="{881F5C15-852E-4DFB-B2C9-577A810A0984}" srcOrd="2" destOrd="0" parTransId="{840BA1B3-6675-47B4-B22E-A64EDEE11EFD}" sibTransId="{AFA85170-84FD-450E-AE66-5E269C12B4AB}"/>
    <dgm:cxn modelId="{5DE5671C-C7AA-4BE1-8C25-B84D977B47B8}" type="presOf" srcId="{881F5C15-852E-4DFB-B2C9-577A810A0984}" destId="{5E62915C-4169-4150-9525-7BA29530E459}" srcOrd="0" destOrd="0" presId="urn:microsoft.com/office/officeart/2005/8/layout/pyramid2"/>
    <dgm:cxn modelId="{C37E3366-7E80-403B-9D55-C6E87224F943}" type="presOf" srcId="{699D5575-F0BE-495D-93AD-34C5DE39769B}" destId="{F6A32CA3-282E-41D4-B543-70FE303D65C0}" srcOrd="0" destOrd="0" presId="urn:microsoft.com/office/officeart/2005/8/layout/pyramid2"/>
    <dgm:cxn modelId="{52F316FE-35D5-434C-A629-EE872A7544AB}" type="presParOf" srcId="{F6A32CA3-282E-41D4-B543-70FE303D65C0}" destId="{C9715744-E18F-4118-A277-9E38CB1BC4DF}" srcOrd="0" destOrd="0" presId="urn:microsoft.com/office/officeart/2005/8/layout/pyramid2"/>
    <dgm:cxn modelId="{7C5C3D80-A69D-40C8-97FD-EB426F4835D5}" type="presParOf" srcId="{F6A32CA3-282E-41D4-B543-70FE303D65C0}" destId="{1B77B90F-E44D-4AA1-B697-26F5AD0B5E43}" srcOrd="1" destOrd="0" presId="urn:microsoft.com/office/officeart/2005/8/layout/pyramid2"/>
    <dgm:cxn modelId="{D23C8BDF-4263-4825-B436-287ADA9C9DE8}" type="presParOf" srcId="{1B77B90F-E44D-4AA1-B697-26F5AD0B5E43}" destId="{4FA67ED0-9AEC-4710-8FA8-FA418610F5C2}" srcOrd="0" destOrd="0" presId="urn:microsoft.com/office/officeart/2005/8/layout/pyramid2"/>
    <dgm:cxn modelId="{E11E7200-90DF-4386-BCE7-CD9B588CBDB0}" type="presParOf" srcId="{1B77B90F-E44D-4AA1-B697-26F5AD0B5E43}" destId="{C7D8659C-697F-46B8-B46B-E6F8B1227C9A}" srcOrd="1" destOrd="0" presId="urn:microsoft.com/office/officeart/2005/8/layout/pyramid2"/>
    <dgm:cxn modelId="{134DCEB5-6BCE-4ECF-BC7B-AB0606D073C8}" type="presParOf" srcId="{1B77B90F-E44D-4AA1-B697-26F5AD0B5E43}" destId="{029387F1-1BE9-4AA3-A754-25B5F8BEA7CB}" srcOrd="2" destOrd="0" presId="urn:microsoft.com/office/officeart/2005/8/layout/pyramid2"/>
    <dgm:cxn modelId="{7E2F70F3-5154-47F4-9E3F-330293C215B9}" type="presParOf" srcId="{1B77B90F-E44D-4AA1-B697-26F5AD0B5E43}" destId="{6068ADAB-16AA-42E4-8618-4ACF3FE310B1}" srcOrd="3" destOrd="0" presId="urn:microsoft.com/office/officeart/2005/8/layout/pyramid2"/>
    <dgm:cxn modelId="{46A24B82-189B-441C-917D-B377F5B1BF67}" type="presParOf" srcId="{1B77B90F-E44D-4AA1-B697-26F5AD0B5E43}" destId="{5E62915C-4169-4150-9525-7BA29530E459}" srcOrd="4" destOrd="0" presId="urn:microsoft.com/office/officeart/2005/8/layout/pyramid2"/>
    <dgm:cxn modelId="{E7AC65CC-21F0-4045-ABEF-70634A5557FC}" type="presParOf" srcId="{1B77B90F-E44D-4AA1-B697-26F5AD0B5E43}" destId="{E6286703-7208-4EFD-8159-2DB1BD6767E1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15744-E18F-4118-A277-9E38CB1BC4DF}">
      <dsp:nvSpPr>
        <dsp:cNvPr id="0" name=""/>
        <dsp:cNvSpPr/>
      </dsp:nvSpPr>
      <dsp:spPr>
        <a:xfrm>
          <a:off x="391426" y="0"/>
          <a:ext cx="4896544" cy="4896544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67ED0-9AEC-4710-8FA8-FA418610F5C2}">
      <dsp:nvSpPr>
        <dsp:cNvPr id="0" name=""/>
        <dsp:cNvSpPr/>
      </dsp:nvSpPr>
      <dsp:spPr>
        <a:xfrm>
          <a:off x="1040732" y="490627"/>
          <a:ext cx="6798998" cy="13350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VY_22_INOVACE_23_ANGLICKÝ JAZYK 5</a:t>
          </a:r>
          <a:endParaRPr lang="cs-CZ" sz="2800" kern="1200" dirty="0"/>
        </a:p>
      </dsp:txBody>
      <dsp:txXfrm>
        <a:off x="1105905" y="555800"/>
        <a:ext cx="6668652" cy="1204727"/>
      </dsp:txXfrm>
    </dsp:sp>
    <dsp:sp modelId="{029387F1-1BE9-4AA3-A754-25B5F8BEA7CB}">
      <dsp:nvSpPr>
        <dsp:cNvPr id="0" name=""/>
        <dsp:cNvSpPr/>
      </dsp:nvSpPr>
      <dsp:spPr>
        <a:xfrm>
          <a:off x="1903624" y="2157810"/>
          <a:ext cx="5511924" cy="133507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968797" y="2222983"/>
        <a:ext cx="5381578" cy="1204727"/>
      </dsp:txXfrm>
    </dsp:sp>
    <dsp:sp modelId="{5E62915C-4169-4150-9525-7BA29530E459}">
      <dsp:nvSpPr>
        <dsp:cNvPr id="0" name=""/>
        <dsp:cNvSpPr/>
      </dsp:nvSpPr>
      <dsp:spPr>
        <a:xfrm>
          <a:off x="3847825" y="3958012"/>
          <a:ext cx="2323601" cy="74449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ADJECTIVES</a:t>
          </a:r>
          <a:endParaRPr lang="cs-CZ" sz="2400" b="1" kern="1200" dirty="0"/>
        </a:p>
      </dsp:txBody>
      <dsp:txXfrm>
        <a:off x="3884168" y="3994355"/>
        <a:ext cx="2250915" cy="67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BBE8E5-8FD2-4515-A05D-3719B6E92BC3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26C1A-3083-43B2-AFBA-8C65011D5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989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26C1A-3083-43B2-AFBA-8C65011D53BE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A26C1A-3083-43B2-AFBA-8C65011D53BE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5AF29D-F100-4CBA-8693-E1564C56E6DA}" type="datetimeFigureOut">
              <a:rPr lang="cs-CZ" smtClean="0"/>
              <a:pPr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61EB0E-1BE6-4B63-9165-7BC209C194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-learning.cz/anglictina-online/subject-pronouns-possessive-pronouns-osobni-zajmena-privlastnovaci-zajmena-5228" TargetMode="Externa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hyperlink" Target="http://www.slovnik-cizich-slov.cz/media/files2/2bb3d86d95234affa7c5bd68c4bab606.mp3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-learning.cz/anglictina-online/subject-pronouns-possessive-pronouns-osobni-zajmena-privlastnovaci-zajmena-5228" TargetMode="External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png"/><Relationship Id="rId4" Type="http://schemas.openxmlformats.org/officeDocument/2006/relationships/hyperlink" Target="http://www.slovnik-cizich-slov.cz/media/files2/2bb3d86d95234affa7c5bd68c4bab606.mp3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4664"/>
            <a:ext cx="6737350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6314006"/>
              </p:ext>
            </p:extLst>
          </p:nvPr>
        </p:nvGraphicFramePr>
        <p:xfrm>
          <a:off x="436142" y="1703239"/>
          <a:ext cx="8240314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375" y="4869160"/>
            <a:ext cx="3760787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4238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404664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ADJECTIVES</a:t>
            </a:r>
            <a:endParaRPr lang="cs-CZ" sz="4800" b="1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95536" y="1340768"/>
            <a:ext cx="8424936" cy="51399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18. 2. 2013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tall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short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slow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fast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beautiful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ugly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funny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small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big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long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old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new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dark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light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bad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happy, sad,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slim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fat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clever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silly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expensive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far</a:t>
            </a: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některá přídavná jména. Seznamuje žáky se stupňováním přídavných jmen, včetně nepravidelného stupňování.</a:t>
            </a:r>
          </a:p>
        </p:txBody>
      </p:sp>
    </p:spTree>
    <p:extLst>
      <p:ext uri="{BB962C8B-B14F-4D97-AF65-F5344CB8AC3E}">
        <p14:creationId xmlns:p14="http://schemas.microsoft.com/office/powerpoint/2010/main" val="390104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3822veselý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4437112"/>
            <a:ext cx="1418342" cy="1418342"/>
          </a:xfrm>
          <a:prstGeom prst="rect">
            <a:avLst/>
          </a:prstGeom>
        </p:spPr>
      </p:pic>
      <p:pic>
        <p:nvPicPr>
          <p:cNvPr id="3" name="Obrázek 2" descr="MC900425798smutný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348880"/>
            <a:ext cx="1898650" cy="1295400"/>
          </a:xfrm>
          <a:prstGeom prst="rect">
            <a:avLst/>
          </a:prstGeom>
        </p:spPr>
      </p:pic>
      <p:pic>
        <p:nvPicPr>
          <p:cNvPr id="5" name="Obrázek 4" descr="MC900440426krásný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99792" y="2924944"/>
            <a:ext cx="1387145" cy="1827886"/>
          </a:xfrm>
          <a:prstGeom prst="rect">
            <a:avLst/>
          </a:prstGeom>
        </p:spPr>
      </p:pic>
      <p:pic>
        <p:nvPicPr>
          <p:cNvPr id="6" name="Obrázek 5" descr="MC900432441legrační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732240" y="4077072"/>
            <a:ext cx="1634467" cy="144016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979712" y="1988840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HE´S </a:t>
            </a: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SAD.</a:t>
            </a:r>
            <a:endParaRPr lang="cs-CZ" sz="3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733256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HE´S </a:t>
            </a: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HAPPY.</a:t>
            </a:r>
            <a:endParaRPr lang="cs-CZ" sz="3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75648" y="1951918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SHE´S </a:t>
            </a: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UGLY.</a:t>
            </a:r>
            <a:endParaRPr lang="cs-CZ" sz="3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4" y="357301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SHE´S </a:t>
            </a: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BEAUTIFUL.</a:t>
            </a:r>
            <a:endParaRPr lang="cs-CZ" sz="3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75648" y="5589240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HE´S </a:t>
            </a: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FUNNY.</a:t>
            </a:r>
            <a:endParaRPr lang="cs-CZ" sz="3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pic>
        <p:nvPicPr>
          <p:cNvPr id="13" name="Obrázek 12" descr="MC900424492hodný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9512" y="404664"/>
            <a:ext cx="2273014" cy="1368152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339752" y="188640"/>
            <a:ext cx="6264696" cy="1827193"/>
          </a:xfrm>
          <a:prstGeom prst="cloudCallout">
            <a:avLst>
              <a:gd name="adj1" fmla="val -58052"/>
              <a:gd name="adj2" fmla="val 26187"/>
            </a:avLst>
          </a:prstGeom>
          <a:solidFill>
            <a:srgbClr val="8AF5FA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I´M GOOD.</a:t>
            </a:r>
          </a:p>
          <a:p>
            <a:pPr algn="ctr"/>
            <a:r>
              <a:rPr lang="cs-CZ" sz="2000" b="1" dirty="0" smtClean="0">
                <a:latin typeface="Comic Sans MS" pitchFamily="66" charset="0"/>
              </a:rPr>
              <a:t>AND WHAT ABOUT MY FRIENDS?</a:t>
            </a:r>
            <a:endParaRPr lang="cs-CZ" sz="2000" b="1" dirty="0">
              <a:latin typeface="Comic Sans MS" pitchFamily="66" charset="0"/>
            </a:endParaRPr>
          </a:p>
        </p:txBody>
      </p:sp>
      <p:pic>
        <p:nvPicPr>
          <p:cNvPr id="7" name="Obrázek 6" descr="MC900436215ošklivý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61919" y="1737873"/>
            <a:ext cx="1765079" cy="1828572"/>
          </a:xfrm>
          <a:prstGeom prst="rect">
            <a:avLst/>
          </a:prstGeom>
        </p:spPr>
      </p:pic>
      <p:pic>
        <p:nvPicPr>
          <p:cNvPr id="16" name="Obrázek 15" descr="MC900435931čert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779912" y="4437112"/>
            <a:ext cx="1838325" cy="145415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3347864" y="587727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HE´S </a:t>
            </a:r>
            <a:r>
              <a:rPr lang="cs-CZ" sz="3200" b="1" dirty="0" smtClean="0">
                <a:solidFill>
                  <a:srgbClr val="0070C0"/>
                </a:solidFill>
                <a:latin typeface="Comic Sans MS" pitchFamily="66" charset="0"/>
              </a:rPr>
              <a:t>BAD.</a:t>
            </a:r>
            <a:endParaRPr lang="cs-CZ" sz="3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7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661248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TALL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348880"/>
            <a:ext cx="2160240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SHORT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5517232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LONG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5445224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FAST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76256" y="2348880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SLOW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661248"/>
            <a:ext cx="3024336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BEAUTIFUL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07476" y="5802768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UGLY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5517232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SMALL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4077072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BIG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5733256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OLD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46587" y="3235096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NEW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517232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DARK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941168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LIGHT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63688" y="5661248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BAD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149080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GOOD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5661248"/>
            <a:ext cx="223224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CLEVER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3284984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SILLY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19672" y="5517232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HAPPY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46587" y="1484784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SAD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07704" y="5733256"/>
            <a:ext cx="1872208" cy="715089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SLIM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46587" y="604026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FAT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24" name="Obláček 23"/>
          <p:cNvSpPr/>
          <p:nvPr/>
        </p:nvSpPr>
        <p:spPr>
          <a:xfrm>
            <a:off x="2195736" y="332656"/>
            <a:ext cx="3312368" cy="936104"/>
          </a:xfrm>
          <a:prstGeom prst="cloudCallout">
            <a:avLst>
              <a:gd name="adj1" fmla="val -64198"/>
              <a:gd name="adj2" fmla="val 5644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pairs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1296144" cy="14581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1115616" y="260648"/>
            <a:ext cx="3993408" cy="936104"/>
          </a:xfrm>
          <a:prstGeom prst="cloudCallout">
            <a:avLst>
              <a:gd name="adj1" fmla="val 73766"/>
              <a:gd name="adj2" fmla="val 5909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88640"/>
            <a:ext cx="1008112" cy="1061558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1484784"/>
          <a:ext cx="3912096" cy="5151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56048"/>
                <a:gridCol w="1956048"/>
              </a:tblGrid>
              <a:tr h="322555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VYSOKÝ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ZLÝ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KRÁTKÝ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DOBRÝ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OŠKLIVÝ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TLUSTÝ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DLOUHÝ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TMAVÝ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POMALÝ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NOVÝ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RYCHLÝ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STARÝ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ŠTÍHLÝ</a:t>
                      </a:r>
                      <a:endParaRPr lang="cs-CZ" sz="2000" b="1" dirty="0">
                        <a:solidFill>
                          <a:srgbClr val="00B05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788024" y="1484784"/>
          <a:ext cx="3912096" cy="5151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56048"/>
                <a:gridCol w="1956048"/>
              </a:tblGrid>
              <a:tr h="322555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TLUSTÝ</a:t>
                      </a: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DLOUHÝ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TMAVÝ</a:t>
                      </a: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STARÝ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ŠTÍHLÝ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VYSOKÝ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NOVÝ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KRÁTKÝ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RYCHLÝ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ZLÝ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POMALÝ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DOBRÝ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322555">
                <a:tc>
                  <a:txBody>
                    <a:bodyPr/>
                    <a:lstStyle/>
                    <a:p>
                      <a:endParaRPr lang="cs-CZ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70C0"/>
                          </a:solidFill>
                          <a:latin typeface="Comic Sans MS" pitchFamily="66" charset="0"/>
                        </a:rPr>
                        <a:t>OŠKLIVÝ</a:t>
                      </a:r>
                      <a:endParaRPr lang="cs-CZ" sz="2000" b="1" dirty="0">
                        <a:solidFill>
                          <a:srgbClr val="0070C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92696"/>
            <a:ext cx="1403542" cy="1337291"/>
          </a:xfrm>
          <a:prstGeom prst="rect">
            <a:avLst/>
          </a:prstGeom>
        </p:spPr>
      </p:pic>
      <p:sp>
        <p:nvSpPr>
          <p:cNvPr id="5" name="Obláček 4">
            <a:hlinkClick r:id="rId3"/>
          </p:cNvPr>
          <p:cNvSpPr/>
          <p:nvPr/>
        </p:nvSpPr>
        <p:spPr>
          <a:xfrm>
            <a:off x="3419872" y="476672"/>
            <a:ext cx="2736304" cy="1008112"/>
          </a:xfrm>
          <a:prstGeom prst="cloudCallout">
            <a:avLst>
              <a:gd name="adj1" fmla="val -76692"/>
              <a:gd name="adj2" fmla="val 4176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050" name="Picture 2" descr="přehrát">
            <a:hlinkClick r:id="rId4" tooltip="Přehrá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5" y="-90488"/>
            <a:ext cx="152400" cy="152401"/>
          </a:xfrm>
          <a:prstGeom prst="rect">
            <a:avLst/>
          </a:prstGeom>
          <a:noFill/>
        </p:spPr>
      </p:pic>
      <p:pic>
        <p:nvPicPr>
          <p:cNvPr id="22" name="Obrázek 21" descr="MC900215068schody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9512" y="2003267"/>
            <a:ext cx="8784976" cy="4854733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3779912" y="4653136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OLD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779912" y="3573016"/>
            <a:ext cx="1872208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OLD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ER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843808" y="2492896"/>
            <a:ext cx="3528392" cy="71508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THE </a:t>
            </a:r>
            <a:r>
              <a:rPr lang="cs-CZ" sz="3600" b="1" dirty="0" smtClean="0">
                <a:latin typeface="Comic Sans MS" pitchFamily="66" charset="0"/>
              </a:rPr>
              <a:t>OLD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EST</a:t>
            </a:r>
            <a:endParaRPr lang="cs-CZ" sz="36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allAtOnce" animBg="1"/>
      <p:bldP spid="24" grpId="0" build="allAtOnce" animBg="1"/>
      <p:bldP spid="25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C900215068schody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980728"/>
            <a:ext cx="3231480" cy="178577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835696" y="2060848"/>
            <a:ext cx="720080" cy="34051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Comic Sans MS" pitchFamily="66" charset="0"/>
              </a:rPr>
              <a:t>OLD</a:t>
            </a:r>
            <a:endParaRPr lang="cs-CZ" sz="1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8" y="1628800"/>
            <a:ext cx="864096" cy="34051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Comic Sans MS" pitchFamily="66" charset="0"/>
              </a:rPr>
              <a:t>OLD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ER</a:t>
            </a:r>
            <a:endParaRPr lang="cs-CZ" sz="1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1124744"/>
            <a:ext cx="1440160" cy="340519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THE </a:t>
            </a:r>
            <a:r>
              <a:rPr lang="cs-CZ" sz="1400" b="1" dirty="0" smtClean="0">
                <a:latin typeface="Comic Sans MS" pitchFamily="66" charset="0"/>
              </a:rPr>
              <a:t>OLD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EST</a:t>
            </a:r>
            <a:endParaRPr lang="cs-CZ" sz="1400" b="1" dirty="0"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60648"/>
            <a:ext cx="1428935" cy="1746476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5580112" y="476672"/>
            <a:ext cx="2808312" cy="1008112"/>
          </a:xfrm>
          <a:prstGeom prst="cloudCallout">
            <a:avLst>
              <a:gd name="adj1" fmla="val -59237"/>
              <a:gd name="adj2" fmla="val 5138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99592" y="4509120"/>
            <a:ext cx="1296144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SHORT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3501008"/>
            <a:ext cx="1368152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SLOW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4149080"/>
            <a:ext cx="1440160" cy="442674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UGLY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5013176"/>
            <a:ext cx="1296144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BIG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59832" y="5733256"/>
            <a:ext cx="1296144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NEW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71800" y="4725144"/>
            <a:ext cx="1368152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LIGHT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59632" y="3356992"/>
            <a:ext cx="1368152" cy="442674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SILLY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36096" y="3212976"/>
            <a:ext cx="1296144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SAD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4005064"/>
            <a:ext cx="1368152" cy="442674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FAT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5805264"/>
            <a:ext cx="1368152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DARK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2420888"/>
            <a:ext cx="1368152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SMALL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92280" y="5733256"/>
            <a:ext cx="1368152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FAST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2348880"/>
            <a:ext cx="1368152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SHORT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043608" y="5877272"/>
            <a:ext cx="1368152" cy="442674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HAPPY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36296" y="4797152"/>
            <a:ext cx="1368152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TALL</a:t>
            </a:r>
            <a:endParaRPr lang="cs-CZ" sz="2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92696"/>
            <a:ext cx="1403542" cy="1337291"/>
          </a:xfrm>
          <a:prstGeom prst="rect">
            <a:avLst/>
          </a:prstGeom>
        </p:spPr>
      </p:pic>
      <p:sp>
        <p:nvSpPr>
          <p:cNvPr id="5" name="Obláček 4">
            <a:hlinkClick r:id="rId3"/>
          </p:cNvPr>
          <p:cNvSpPr/>
          <p:nvPr/>
        </p:nvSpPr>
        <p:spPr>
          <a:xfrm>
            <a:off x="3419872" y="476672"/>
            <a:ext cx="2736304" cy="1008112"/>
          </a:xfrm>
          <a:prstGeom prst="cloudCallout">
            <a:avLst>
              <a:gd name="adj1" fmla="val -76692"/>
              <a:gd name="adj2" fmla="val 41761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2050" name="Picture 2" descr="přehrát">
            <a:hlinkClick r:id="rId4" tooltip="Přehrát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5" y="-90488"/>
            <a:ext cx="152400" cy="152401"/>
          </a:xfrm>
          <a:prstGeom prst="rect">
            <a:avLst/>
          </a:prstGeom>
          <a:noFill/>
        </p:spPr>
      </p:pic>
      <p:pic>
        <p:nvPicPr>
          <p:cNvPr id="22" name="Obrázek 21" descr="MC900215068schody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79512" y="2003267"/>
            <a:ext cx="8784976" cy="4854733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3203848" y="4653136"/>
            <a:ext cx="3096344" cy="715089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BEAUTIFUL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3501008"/>
            <a:ext cx="4536504" cy="715089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MORE </a:t>
            </a:r>
            <a:r>
              <a:rPr lang="cs-CZ" sz="3600" b="1" dirty="0" smtClean="0">
                <a:latin typeface="Comic Sans MS" pitchFamily="66" charset="0"/>
              </a:rPr>
              <a:t>BEAUTIFUL</a:t>
            </a:r>
            <a:endParaRPr lang="cs-CZ" sz="36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2564904"/>
            <a:ext cx="5976664" cy="715089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THE MOST </a:t>
            </a:r>
            <a:r>
              <a:rPr lang="cs-CZ" sz="3600" b="1" dirty="0" smtClean="0">
                <a:latin typeface="Comic Sans MS" pitchFamily="66" charset="0"/>
              </a:rPr>
              <a:t>BEAUTIFUL</a:t>
            </a:r>
            <a:endParaRPr lang="cs-CZ" sz="36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allAtOnce" animBg="1"/>
      <p:bldP spid="9" grpId="0" build="allAtOnce" animBg="1"/>
      <p:bldP spid="10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C900215068schody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980728"/>
            <a:ext cx="3231480" cy="178577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763688" y="1628800"/>
            <a:ext cx="864096" cy="340519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MORE</a:t>
            </a:r>
            <a:endParaRPr lang="cs-CZ" sz="1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1124744"/>
            <a:ext cx="1440160" cy="340519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THE  MOST</a:t>
            </a:r>
            <a:endParaRPr lang="cs-CZ" sz="1400" b="1" dirty="0">
              <a:latin typeface="Comic Sans MS" pitchFamily="66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60648"/>
            <a:ext cx="1428935" cy="1746476"/>
          </a:xfrm>
          <a:prstGeom prst="rect">
            <a:avLst/>
          </a:prstGeom>
        </p:spPr>
      </p:pic>
      <p:sp>
        <p:nvSpPr>
          <p:cNvPr id="12" name="Obláček 11"/>
          <p:cNvSpPr/>
          <p:nvPr/>
        </p:nvSpPr>
        <p:spPr>
          <a:xfrm>
            <a:off x="5580112" y="476672"/>
            <a:ext cx="2808312" cy="1008112"/>
          </a:xfrm>
          <a:prstGeom prst="cloudCallout">
            <a:avLst>
              <a:gd name="adj1" fmla="val -59237"/>
              <a:gd name="adj2" fmla="val 51381"/>
            </a:avLst>
          </a:prstGeom>
          <a:solidFill>
            <a:srgbClr val="8AF5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And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now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make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4365104"/>
            <a:ext cx="1656184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NÁKLADNÝ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552" y="3356992"/>
            <a:ext cx="1296144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KRÁSNÝ</a:t>
            </a:r>
            <a:endParaRPr lang="cs-CZ" sz="2000" b="1" dirty="0">
              <a:latin typeface="Comic Sans MS" pitchFamily="66" charset="0"/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1043608" y="3861048"/>
            <a:ext cx="7344816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1043608" y="4869160"/>
            <a:ext cx="7344816" cy="0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39552" y="5445224"/>
            <a:ext cx="1296144" cy="44267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Comic Sans MS" pitchFamily="66" charset="0"/>
              </a:rPr>
              <a:t>CHYTRÝ</a:t>
            </a:r>
            <a:endParaRPr lang="cs-CZ" sz="2000" b="1" dirty="0">
              <a:latin typeface="Comic Sans MS" pitchFamily="66" charset="0"/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>
            <a:off x="1043608" y="5949280"/>
            <a:ext cx="7344816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76672"/>
            <a:ext cx="1857375" cy="183832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3068960"/>
            <a:ext cx="2520280" cy="890171"/>
          </a:xfrm>
          <a:prstGeom prst="cloud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GOOD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2132856"/>
            <a:ext cx="2952328" cy="890171"/>
          </a:xfrm>
          <a:prstGeom prst="cloud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BETTER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332656"/>
            <a:ext cx="3060848" cy="1639788"/>
          </a:xfrm>
          <a:prstGeom prst="cloud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THE </a:t>
            </a:r>
          </a:p>
          <a:p>
            <a:pPr algn="ctr"/>
            <a:r>
              <a:rPr lang="cs-CZ" sz="3200" b="1" dirty="0" smtClean="0">
                <a:latin typeface="Comic Sans MS" pitchFamily="66" charset="0"/>
              </a:rPr>
              <a:t>BEST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437112"/>
            <a:ext cx="2520280" cy="890171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BAD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3645024"/>
            <a:ext cx="2808312" cy="890171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WORSE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2132856"/>
            <a:ext cx="3059832" cy="1639788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THE WORST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5661248"/>
            <a:ext cx="2520280" cy="890171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FAR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5301208"/>
            <a:ext cx="3240360" cy="890171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Comic Sans MS" pitchFamily="66" charset="0"/>
              </a:rPr>
              <a:t>FURTHER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149080"/>
            <a:ext cx="3348880" cy="1452384"/>
          </a:xfrm>
          <a:prstGeom prst="cloud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THE FURTHEST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648"/>
            <a:ext cx="671195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1268760"/>
            <a:ext cx="7704856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solidFill>
                  <a:srgbClr val="FF0000"/>
                </a:solidFill>
              </a:rPr>
              <a:t>http://office.</a:t>
            </a:r>
            <a:r>
              <a:rPr lang="cs-CZ" sz="2400" dirty="0" err="1" smtClean="0">
                <a:solidFill>
                  <a:srgbClr val="FF0000"/>
                </a:solidFill>
              </a:rPr>
              <a:t>microsoft.com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:</a:t>
            </a:r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MC900437990 (obličej s knihou)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MC900434411 (obličej s otazníky)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MC900440428 (obličej píše)        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MC900429827 (obličej se žárovkou)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MC900442036 (obličej – nezapomeň)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MC900433822 (veselý obličej)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MC900425798 (smutný obličej)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MC900440426 (krásný obličej)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MC900432441 (legrační obličej)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MC900435931 (obličej čert)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MC900424492 (obličej anděl)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MC900436215 (ježibaba)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MC900215068 (schody)</a:t>
            </a:r>
          </a:p>
        </p:txBody>
      </p:sp>
    </p:spTree>
    <p:extLst>
      <p:ext uri="{BB962C8B-B14F-4D97-AF65-F5344CB8AC3E}">
        <p14:creationId xmlns:p14="http://schemas.microsoft.com/office/powerpoint/2010/main" val="412843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320</TotalTime>
  <Words>325</Words>
  <Application>Microsoft Office PowerPoint</Application>
  <PresentationFormat>Předvádění na obrazovce (4:3)</PresentationFormat>
  <Paragraphs>130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12</cp:revision>
  <dcterms:created xsi:type="dcterms:W3CDTF">2013-02-02T20:06:27Z</dcterms:created>
  <dcterms:modified xsi:type="dcterms:W3CDTF">2013-04-25T05:34:35Z</dcterms:modified>
</cp:coreProperties>
</file>