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275" r:id="rId3"/>
    <p:sldId id="429" r:id="rId4"/>
    <p:sldId id="432" r:id="rId5"/>
    <p:sldId id="433" r:id="rId6"/>
    <p:sldId id="430" r:id="rId7"/>
    <p:sldId id="428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3300"/>
    <a:srgbClr val="893EC2"/>
    <a:srgbClr val="68FF01"/>
    <a:srgbClr val="FF3399"/>
    <a:srgbClr val="F5B20B"/>
    <a:srgbClr val="4447BC"/>
    <a:srgbClr val="AD6D53"/>
    <a:srgbClr val="B44CA0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2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4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INOVACE_26_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TRANSPORT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9572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INOVACE_26_ ANGLICKÝ JAZYK 5</a:t>
          </a:r>
          <a:endParaRPr lang="cs-CZ" sz="26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853669" y="3947327"/>
          <a:ext cx="243863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TRANSPORT</a:t>
          </a:r>
          <a:endParaRPr lang="cs-CZ" sz="2500" b="1" kern="1200" dirty="0"/>
        </a:p>
      </dsp:txBody>
      <dsp:txXfrm>
        <a:off x="3885730" y="3979388"/>
        <a:ext cx="237451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2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18.3. 2013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bus, Metro, a plane,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train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tram,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bicycle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car, a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van,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boat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… I go by …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slovní zásobu na dané téma. Procvičuje vazbu „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I go by …“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motivuje k překladu.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TRANSPORT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028383autobus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9" y="1700808"/>
            <a:ext cx="1944216" cy="1480541"/>
          </a:xfrm>
          <a:prstGeom prst="rect">
            <a:avLst/>
          </a:prstGeom>
        </p:spPr>
      </p:pic>
      <p:pic>
        <p:nvPicPr>
          <p:cNvPr id="5" name="Obrázek 4" descr="MC900056690metro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1340768"/>
            <a:ext cx="1596542" cy="1829714"/>
          </a:xfrm>
          <a:prstGeom prst="rect">
            <a:avLst/>
          </a:prstGeom>
        </p:spPr>
      </p:pic>
      <p:pic>
        <p:nvPicPr>
          <p:cNvPr id="6" name="Obrázek 5" descr="MC900222584kolo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4149080"/>
            <a:ext cx="1902866" cy="1201522"/>
          </a:xfrm>
          <a:prstGeom prst="rect">
            <a:avLst/>
          </a:prstGeom>
        </p:spPr>
      </p:pic>
      <p:pic>
        <p:nvPicPr>
          <p:cNvPr id="7" name="Obrázek 6" descr="MC900295617tramvaj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835696" y="3356992"/>
            <a:ext cx="1739774" cy="1400269"/>
          </a:xfrm>
          <a:prstGeom prst="rect">
            <a:avLst/>
          </a:prstGeom>
        </p:spPr>
      </p:pic>
      <p:pic>
        <p:nvPicPr>
          <p:cNvPr id="8" name="Obrázek 7" descr="MC900326672vlak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3140968"/>
            <a:ext cx="3090329" cy="1296144"/>
          </a:xfrm>
          <a:prstGeom prst="rect">
            <a:avLst/>
          </a:prstGeom>
        </p:spPr>
      </p:pic>
      <p:pic>
        <p:nvPicPr>
          <p:cNvPr id="9" name="Obrázek 8" descr="MC900441707letadl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732240" y="1196752"/>
            <a:ext cx="2160240" cy="2160240"/>
          </a:xfrm>
          <a:prstGeom prst="rect">
            <a:avLst/>
          </a:prstGeom>
        </p:spPr>
      </p:pic>
      <p:pic>
        <p:nvPicPr>
          <p:cNvPr id="10" name="Obrázek 9" descr="MC900441736aut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5576" y="4653136"/>
            <a:ext cx="1512168" cy="1512168"/>
          </a:xfrm>
          <a:prstGeom prst="rect">
            <a:avLst/>
          </a:prstGeom>
        </p:spPr>
      </p:pic>
      <p:pic>
        <p:nvPicPr>
          <p:cNvPr id="11" name="Obrázek 10" descr="MC900441741dodávk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88224" y="4581128"/>
            <a:ext cx="2016224" cy="201622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164288" y="260648"/>
            <a:ext cx="1368152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BUS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332656"/>
            <a:ext cx="1656184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PLANE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404664"/>
            <a:ext cx="1872208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TRAIN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332656"/>
            <a:ext cx="1800200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METRO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260648"/>
            <a:ext cx="1368152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VAN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404664"/>
            <a:ext cx="1368152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CAR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404664"/>
            <a:ext cx="1944216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BICYCLE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332656"/>
            <a:ext cx="1368152" cy="578882"/>
          </a:xfrm>
          <a:prstGeom prst="round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TRAM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611560" y="260648"/>
            <a:ext cx="3607857" cy="1110088"/>
          </a:xfrm>
          <a:prstGeom prst="cloudCallout">
            <a:avLst>
              <a:gd name="adj1" fmla="val 71703"/>
              <a:gd name="adj2" fmla="val 6879"/>
            </a:avLst>
          </a:prstGeom>
          <a:solidFill>
            <a:srgbClr val="64F1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8640"/>
            <a:ext cx="1368152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4353466"/>
              </p:ext>
            </p:extLst>
          </p:nvPr>
        </p:nvGraphicFramePr>
        <p:xfrm>
          <a:off x="611560" y="1916832"/>
          <a:ext cx="7920880" cy="469629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?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X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láček 2"/>
          <p:cNvSpPr/>
          <p:nvPr/>
        </p:nvSpPr>
        <p:spPr>
          <a:xfrm>
            <a:off x="1979712" y="188640"/>
            <a:ext cx="6552728" cy="864096"/>
          </a:xfrm>
          <a:prstGeom prst="cloudCallout">
            <a:avLst>
              <a:gd name="adj1" fmla="val -56134"/>
              <a:gd name="adj2" fmla="val 36410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words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1024114" cy="11521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123728" y="1052736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WALK </a:t>
            </a:r>
          </a:p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TRAM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380312" y="1052736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METRO</a:t>
            </a:r>
          </a:p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BIKE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1052736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BICYCLE</a:t>
            </a:r>
          </a:p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MOTORWAY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75856" y="1052736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BOAT</a:t>
            </a:r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TAXI</a:t>
            </a:r>
            <a:endParaRPr lang="cs-CZ" sz="2400" b="1" dirty="0" smtClean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1052736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CAR</a:t>
            </a:r>
          </a:p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VAN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20868" y="1052736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PLANE</a:t>
            </a:r>
          </a:p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BUS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5505" y="142206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TRAIN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670963"/>
              </p:ext>
            </p:extLst>
          </p:nvPr>
        </p:nvGraphicFramePr>
        <p:xfrm>
          <a:off x="683568" y="1412776"/>
          <a:ext cx="7920880" cy="469629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U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?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B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N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X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A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Mrak 2"/>
          <p:cNvSpPr/>
          <p:nvPr/>
        </p:nvSpPr>
        <p:spPr>
          <a:xfrm>
            <a:off x="2915816" y="260648"/>
            <a:ext cx="3672408" cy="864096"/>
          </a:xfrm>
          <a:prstGeom prst="cloud">
            <a:avLst/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Checking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028383autobus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628800"/>
            <a:ext cx="1512951" cy="1152128"/>
          </a:xfrm>
          <a:prstGeom prst="rect">
            <a:avLst/>
          </a:prstGeom>
        </p:spPr>
      </p:pic>
      <p:pic>
        <p:nvPicPr>
          <p:cNvPr id="5" name="Obrázek 4" descr="MC900056690metro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24328" y="2348880"/>
            <a:ext cx="1130968" cy="1296144"/>
          </a:xfrm>
          <a:prstGeom prst="rect">
            <a:avLst/>
          </a:prstGeom>
        </p:spPr>
      </p:pic>
      <p:pic>
        <p:nvPicPr>
          <p:cNvPr id="6" name="Obrázek 5" descr="MC900222584kolo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5589240"/>
            <a:ext cx="1482520" cy="936104"/>
          </a:xfrm>
          <a:prstGeom prst="rect">
            <a:avLst/>
          </a:prstGeom>
        </p:spPr>
      </p:pic>
      <p:pic>
        <p:nvPicPr>
          <p:cNvPr id="7" name="Obrázek 6" descr="MC900295617tramvaj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2924944"/>
            <a:ext cx="1739774" cy="1400269"/>
          </a:xfrm>
          <a:prstGeom prst="rect">
            <a:avLst/>
          </a:prstGeom>
        </p:spPr>
      </p:pic>
      <p:pic>
        <p:nvPicPr>
          <p:cNvPr id="8" name="Obrázek 7" descr="MC900326672vlak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260648"/>
            <a:ext cx="2160240" cy="906047"/>
          </a:xfrm>
          <a:prstGeom prst="rect">
            <a:avLst/>
          </a:prstGeom>
        </p:spPr>
      </p:pic>
      <p:pic>
        <p:nvPicPr>
          <p:cNvPr id="9" name="Obrázek 8" descr="MC900441707letadl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92280" y="1052736"/>
            <a:ext cx="1656184" cy="1656184"/>
          </a:xfrm>
          <a:prstGeom prst="rect">
            <a:avLst/>
          </a:prstGeom>
        </p:spPr>
      </p:pic>
      <p:pic>
        <p:nvPicPr>
          <p:cNvPr id="10" name="Obrázek 9" descr="MC900441736aut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95536" y="4005064"/>
            <a:ext cx="1512168" cy="1512168"/>
          </a:xfrm>
          <a:prstGeom prst="rect">
            <a:avLst/>
          </a:prstGeom>
        </p:spPr>
      </p:pic>
      <p:pic>
        <p:nvPicPr>
          <p:cNvPr id="11" name="Obrázek 10" descr="MC900441741dodávk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164288" y="5129808"/>
            <a:ext cx="1728192" cy="1728192"/>
          </a:xfrm>
          <a:prstGeom prst="rect">
            <a:avLst/>
          </a:prstGeom>
        </p:spPr>
      </p:pic>
      <p:pic>
        <p:nvPicPr>
          <p:cNvPr id="22" name="Obrázek 21" descr="MC900396684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740352" y="3789040"/>
            <a:ext cx="921066" cy="1368152"/>
          </a:xfrm>
          <a:prstGeom prst="rect">
            <a:avLst/>
          </a:prstGeom>
        </p:spPr>
      </p:pic>
      <p:sp>
        <p:nvSpPr>
          <p:cNvPr id="24" name="Obláček 23"/>
          <p:cNvSpPr/>
          <p:nvPr/>
        </p:nvSpPr>
        <p:spPr>
          <a:xfrm>
            <a:off x="2051720" y="260648"/>
            <a:ext cx="4176464" cy="1008112"/>
          </a:xfrm>
          <a:prstGeom prst="cloudCallout">
            <a:avLst>
              <a:gd name="adj1" fmla="val -67340"/>
              <a:gd name="adj2" fmla="val 18773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go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school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1024114" cy="1152128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3563888" y="1268760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TRAM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63888" y="1844824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TRAIN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563888" y="2420888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BUS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63888" y="2996952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PLANE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63888" y="3573016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METRO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563888" y="4149080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VAN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563888" y="5877272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BICYCLE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63888" y="5301208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BY CAR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563888" y="4725144"/>
            <a:ext cx="2520280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WALK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31032" y="1340768"/>
            <a:ext cx="8101408" cy="525658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Jezdíš do školy autobusem?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Kolik zastávek jezdíš do školy?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Jezdí tvůj kamarád do školy  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   autem? Jak dlouho jezdí?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Kolik minut chodí Tom pěšky?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Anna jezdí do školy tramvají a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   potom metrem.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Jezdí Lukáš do školy vlakem? 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Kolik minut jezdí vlakem?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644008" y="188640"/>
            <a:ext cx="2808312" cy="1084382"/>
          </a:xfrm>
          <a:prstGeom prst="cloudCallout">
            <a:avLst>
              <a:gd name="adj1" fmla="val 61895"/>
              <a:gd name="adj2" fmla="val 1395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332656"/>
            <a:ext cx="1056256" cy="11122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24744"/>
            <a:ext cx="8136904" cy="85254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MC900440428 (obličej píše)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MC900440452 (veselý obličej)              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MC900028383 (autobus)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MC900396684 (chůze pěšky)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MC900056690 (metro)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MC900222584 (kolo)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MC900295617 (tramvaj)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MC900326672 (vlak)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MC900441707 (letadlo)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MC900441736 (auto)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MC900441741 (užitkové auto)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3274</TotalTime>
  <Words>451</Words>
  <Application>Microsoft Office PowerPoint</Application>
  <PresentationFormat>Předvádění na obrazovce (4:3)</PresentationFormat>
  <Paragraphs>234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252</cp:revision>
  <cp:lastPrinted>2012-10-06T15:49:19Z</cp:lastPrinted>
  <dcterms:created xsi:type="dcterms:W3CDTF">2012-09-11T13:55:05Z</dcterms:created>
  <dcterms:modified xsi:type="dcterms:W3CDTF">2013-05-03T10:35:19Z</dcterms:modified>
</cp:coreProperties>
</file>