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12"/>
  </p:notesMasterIdLst>
  <p:sldIdLst>
    <p:sldId id="258" r:id="rId2"/>
    <p:sldId id="275" r:id="rId3"/>
    <p:sldId id="431" r:id="rId4"/>
    <p:sldId id="433" r:id="rId5"/>
    <p:sldId id="434" r:id="rId6"/>
    <p:sldId id="435" r:id="rId7"/>
    <p:sldId id="436" r:id="rId8"/>
    <p:sldId id="437" r:id="rId9"/>
    <p:sldId id="428" r:id="rId10"/>
    <p:sldId id="27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5B20B"/>
    <a:srgbClr val="893EC2"/>
    <a:srgbClr val="FF66CC"/>
    <a:srgbClr val="68FF01"/>
    <a:srgbClr val="A5F7F9"/>
    <a:srgbClr val="FF3300"/>
    <a:srgbClr val="FF0066"/>
    <a:srgbClr val="FF3399"/>
    <a:srgbClr val="4447BC"/>
    <a:srgbClr val="AD6D53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625" autoAdjust="0"/>
    <p:restoredTop sz="94671" autoAdjust="0"/>
  </p:normalViewPr>
  <p:slideViewPr>
    <p:cSldViewPr>
      <p:cViewPr varScale="1">
        <p:scale>
          <a:sx n="69" d="100"/>
          <a:sy n="69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1_2" csCatId="accent1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VY_22_ INOVACE_27_ ANGLICKÝ JAZYK 5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A  LETTER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FlipHor="1" custScaleX="2120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9339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66103" custScaleY="50155" custLinFactY="27739" custLinFactNeighborX="15219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4DC76B2F-2560-45B4-9B7C-CCAD9A85EB04}" type="presOf" srcId="{D07A5630-6FBA-4728-88CD-6E1E179CB30C}" destId="{908BA98C-A95B-4D99-AB45-D03C9BA08086}" srcOrd="0" destOrd="0" presId="urn:microsoft.com/office/officeart/2005/8/layout/pyramid2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406BF5DD-5DC7-489F-B790-5DC8EDEBACBA}" type="presOf" srcId="{D14199FD-C0E7-4C1B-9738-0FA9E56F2803}" destId="{E915DD33-C422-48D7-A147-9DF518074CD6}" srcOrd="0" destOrd="0" presId="urn:microsoft.com/office/officeart/2005/8/layout/pyramid2"/>
    <dgm:cxn modelId="{BAB37518-A2CF-40BC-A045-DB53E4804F8C}" type="presOf" srcId="{4998EED1-9AAF-4045-BAC6-AA54B1A3E015}" destId="{6E27EA9C-C67C-450A-8A3C-DF1F4862AEAB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94EE9778-D9C9-45FC-BB7C-B89E3D849378}" type="presOf" srcId="{33733867-CCF3-40F1-A592-7074E0CC194F}" destId="{ED2230FF-1096-48BA-B691-CB70E3195D4E}" srcOrd="0" destOrd="0" presId="urn:microsoft.com/office/officeart/2005/8/layout/pyramid2"/>
    <dgm:cxn modelId="{9C7ED98D-F8A7-4850-A2BF-4B1AA2E5CF89}" type="presParOf" srcId="{E915DD33-C422-48D7-A147-9DF518074CD6}" destId="{AA8D1857-C2BD-4E9B-945E-6C696E0FAF33}" srcOrd="0" destOrd="0" presId="urn:microsoft.com/office/officeart/2005/8/layout/pyramid2"/>
    <dgm:cxn modelId="{E5638475-0E91-4CC5-BBC3-CD28C4EC844E}" type="presParOf" srcId="{E915DD33-C422-48D7-A147-9DF518074CD6}" destId="{3BAA9B1B-BFD6-4CA9-90A9-730241A0D9F7}" srcOrd="1" destOrd="0" presId="urn:microsoft.com/office/officeart/2005/8/layout/pyramid2"/>
    <dgm:cxn modelId="{9F988CF5-932B-4382-AED9-940C01C99D24}" type="presParOf" srcId="{3BAA9B1B-BFD6-4CA9-90A9-730241A0D9F7}" destId="{908BA98C-A95B-4D99-AB45-D03C9BA08086}" srcOrd="0" destOrd="0" presId="urn:microsoft.com/office/officeart/2005/8/layout/pyramid2"/>
    <dgm:cxn modelId="{ECCBDBCD-F2B0-420D-A791-0D0CA27F4B49}" type="presParOf" srcId="{3BAA9B1B-BFD6-4CA9-90A9-730241A0D9F7}" destId="{259FFE0E-3104-4C28-90A5-34C9081B2D21}" srcOrd="1" destOrd="0" presId="urn:microsoft.com/office/officeart/2005/8/layout/pyramid2"/>
    <dgm:cxn modelId="{342B0288-40AE-48D9-A850-7728DF9C545A}" type="presParOf" srcId="{3BAA9B1B-BFD6-4CA9-90A9-730241A0D9F7}" destId="{ED2230FF-1096-48BA-B691-CB70E3195D4E}" srcOrd="2" destOrd="0" presId="urn:microsoft.com/office/officeart/2005/8/layout/pyramid2"/>
    <dgm:cxn modelId="{05229D46-ACCB-4816-B0C8-1B7A1CE1D416}" type="presParOf" srcId="{3BAA9B1B-BFD6-4CA9-90A9-730241A0D9F7}" destId="{73724FA6-330F-43B7-BA60-483C4E413C56}" srcOrd="3" destOrd="0" presId="urn:microsoft.com/office/officeart/2005/8/layout/pyramid2"/>
    <dgm:cxn modelId="{34FEBC02-CCA6-48B2-A15F-A19CE023DFFD}" type="presParOf" srcId="{3BAA9B1B-BFD6-4CA9-90A9-730241A0D9F7}" destId="{6E27EA9C-C67C-450A-8A3C-DF1F4862AEAB}" srcOrd="4" destOrd="0" presId="urn:microsoft.com/office/officeart/2005/8/layout/pyramid2"/>
    <dgm:cxn modelId="{B6BE8715-F0C4-4078-BE63-0511D67E39B0}" type="presParOf" srcId="{3BAA9B1B-BFD6-4CA9-90A9-730241A0D9F7}" destId="{17B3546A-C897-435D-919C-1F74B4E8CF45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A8D1857-C2BD-4E9B-945E-6C696E0FAF33}">
      <dsp:nvSpPr>
        <dsp:cNvPr id="0" name=""/>
        <dsp:cNvSpPr/>
      </dsp:nvSpPr>
      <dsp:spPr>
        <a:xfrm>
          <a:off x="700176" y="0"/>
          <a:ext cx="4714907" cy="4714907"/>
        </a:xfrm>
        <a:prstGeom prst="triangl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8BA98C-A95B-4D99-AB45-D03C9BA08086}">
      <dsp:nvSpPr>
        <dsp:cNvPr id="0" name=""/>
        <dsp:cNvSpPr/>
      </dsp:nvSpPr>
      <dsp:spPr>
        <a:xfrm flipH="1">
          <a:off x="1357356" y="474044"/>
          <a:ext cx="6498430" cy="13094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VY_22_ INOVACE_27_ ANGLICKÝ JAZYK 5</a:t>
          </a:r>
          <a:endParaRPr lang="cs-CZ" sz="2600" kern="1200" dirty="0"/>
        </a:p>
      </dsp:txBody>
      <dsp:txXfrm flipH="1">
        <a:off x="1357356" y="474044"/>
        <a:ext cx="6498430" cy="1309492"/>
      </dsp:txXfrm>
    </dsp:sp>
    <dsp:sp modelId="{ED2230FF-1096-48BA-B691-CB70E3195D4E}">
      <dsp:nvSpPr>
        <dsp:cNvPr id="0" name=""/>
        <dsp:cNvSpPr/>
      </dsp:nvSpPr>
      <dsp:spPr>
        <a:xfrm>
          <a:off x="1643169" y="1947222"/>
          <a:ext cx="5926804" cy="13094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Základní škola a Mateřská škola, Potštejn, okres Rychnov nad Kněžnou</a:t>
          </a:r>
          <a:endParaRPr lang="cs-CZ" sz="2500" kern="1200" dirty="0"/>
        </a:p>
      </dsp:txBody>
      <dsp:txXfrm>
        <a:off x="1643169" y="1947222"/>
        <a:ext cx="5926804" cy="1309492"/>
      </dsp:txXfrm>
    </dsp:sp>
    <dsp:sp modelId="{6E27EA9C-C67C-450A-8A3C-DF1F4862AEAB}">
      <dsp:nvSpPr>
        <dsp:cNvPr id="0" name=""/>
        <dsp:cNvSpPr/>
      </dsp:nvSpPr>
      <dsp:spPr>
        <a:xfrm>
          <a:off x="4060061" y="3947327"/>
          <a:ext cx="2025852" cy="65677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/>
            <a:t>A  LETTER</a:t>
          </a:r>
          <a:endParaRPr lang="cs-CZ" sz="2500" b="1" kern="1200" dirty="0"/>
        </a:p>
      </dsp:txBody>
      <dsp:txXfrm>
        <a:off x="4060061" y="3947327"/>
        <a:ext cx="2025852" cy="6567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5641B3-4856-4AF2-9BAB-9703832356B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BBBDA7-3FA5-44F3-9AD0-9F96938414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799906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BBBDA7-3FA5-44F3-9AD0-9F9693841400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20964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6.xml"/><Relationship Id="rId13" Type="http://schemas.openxmlformats.org/officeDocument/2006/relationships/slide" Target="slide9.xml"/><Relationship Id="rId3" Type="http://schemas.openxmlformats.org/officeDocument/2006/relationships/image" Target="../media/image2.wmf"/><Relationship Id="rId7" Type="http://schemas.openxmlformats.org/officeDocument/2006/relationships/image" Target="../media/image4.wmf"/><Relationship Id="rId12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6" Type="http://schemas.openxmlformats.org/officeDocument/2006/relationships/slide" Target="slide8.xml"/><Relationship Id="rId11" Type="http://schemas.openxmlformats.org/officeDocument/2006/relationships/image" Target="../media/image6.png"/><Relationship Id="rId5" Type="http://schemas.openxmlformats.org/officeDocument/2006/relationships/image" Target="../media/image3.wmf"/><Relationship Id="rId10" Type="http://schemas.openxmlformats.org/officeDocument/2006/relationships/slide" Target="slide7.xml"/><Relationship Id="rId4" Type="http://schemas.openxmlformats.org/officeDocument/2006/relationships/slide" Target="slide5.xml"/><Relationship Id="rId9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979436855"/>
              </p:ext>
            </p:extLst>
          </p:nvPr>
        </p:nvGraphicFramePr>
        <p:xfrm>
          <a:off x="214282" y="1785926"/>
          <a:ext cx="8572560" cy="4714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347864" y="4869160"/>
            <a:ext cx="3734726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Mgr. Renata 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571017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VYJMENOVANÁ  SLOVA PO 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9004" y="1134446"/>
            <a:ext cx="8568952" cy="554461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marL="45720" indent="0">
              <a:buNone/>
            </a:pPr>
            <a:endParaRPr lang="cs-CZ" sz="1100" b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OVĚŘENÍ VE VÝUCE: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19.3. 2013</a:t>
            </a:r>
          </a:p>
          <a:p>
            <a:pPr>
              <a:buFont typeface="Arial" pitchFamily="34" charset="0"/>
              <a:buChar char="•"/>
            </a:pPr>
            <a:endParaRPr lang="cs-CZ" sz="16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PŘEDMĚT: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Anglický jazyk       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ROČNÍK: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5.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KLÍČOVÁ SLOVA: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letter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(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hobbies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age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family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living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)… I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like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I don´t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like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…</a:t>
            </a:r>
            <a:endParaRPr lang="cs-CZ" sz="2800" b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ANOTACE: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DUM seznamuje žáky s různými typy dopisů. Motivuje k samostatnému psaní.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23528" y="332655"/>
            <a:ext cx="85689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atin typeface="Comic Sans MS" pitchFamily="66" charset="0"/>
              </a:rPr>
              <a:t>A LETTER</a:t>
            </a:r>
            <a:endParaRPr lang="cs-CZ" sz="48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624621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MC900352189.WMF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203848" y="3068960"/>
            <a:ext cx="1786550" cy="1536071"/>
          </a:xfrm>
          <a:prstGeom prst="rect">
            <a:avLst/>
          </a:prstGeom>
        </p:spPr>
      </p:pic>
      <p:pic>
        <p:nvPicPr>
          <p:cNvPr id="6" name="Obrázek 5" descr="MC900412490.WMF">
            <a:hlinkClick r:id="rId4" action="ppaction://hlinksldjump"/>
          </p:cNvPr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83568" y="1484784"/>
            <a:ext cx="2423311" cy="2658701"/>
          </a:xfrm>
          <a:prstGeom prst="rect">
            <a:avLst/>
          </a:prstGeom>
        </p:spPr>
      </p:pic>
      <p:pic>
        <p:nvPicPr>
          <p:cNvPr id="7" name="Obrázek 6" descr="MC900412594.WMF">
            <a:hlinkClick r:id="rId6" action="ppaction://hlinksldjump"/>
          </p:cNvPr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580112" y="4149080"/>
            <a:ext cx="1957057" cy="2311651"/>
          </a:xfrm>
          <a:prstGeom prst="rect">
            <a:avLst/>
          </a:prstGeom>
        </p:spPr>
      </p:pic>
      <p:pic>
        <p:nvPicPr>
          <p:cNvPr id="8" name="Obrázek 7" descr="MC900431536.PNG">
            <a:hlinkClick r:id="rId8" action="ppaction://hlinksldjump"/>
          </p:cNvPr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5796136" y="1628800"/>
            <a:ext cx="2286521" cy="2248412"/>
          </a:xfrm>
          <a:prstGeom prst="rect">
            <a:avLst/>
          </a:prstGeom>
        </p:spPr>
      </p:pic>
      <p:pic>
        <p:nvPicPr>
          <p:cNvPr id="9" name="Obrázek 8" descr="MC900441456.PNG">
            <a:hlinkClick r:id="rId10" action="ppaction://hlinksldjump"/>
          </p:cNvPr>
          <p:cNvPicPr>
            <a:picLocks noChangeAspect="1"/>
          </p:cNvPicPr>
          <p:nvPr/>
        </p:nvPicPr>
        <p:blipFill>
          <a:blip r:embed="rId11" cstate="print"/>
          <a:srcRect r="2864" b="39618"/>
          <a:stretch>
            <a:fillRect/>
          </a:stretch>
        </p:blipFill>
        <p:spPr>
          <a:xfrm>
            <a:off x="827584" y="4581128"/>
            <a:ext cx="2664296" cy="1656184"/>
          </a:xfrm>
          <a:prstGeom prst="rect">
            <a:avLst/>
          </a:prstGeom>
        </p:spPr>
      </p:pic>
      <p:sp>
        <p:nvSpPr>
          <p:cNvPr id="10" name="Obláček 9"/>
          <p:cNvSpPr/>
          <p:nvPr/>
        </p:nvSpPr>
        <p:spPr>
          <a:xfrm>
            <a:off x="2267744" y="476672"/>
            <a:ext cx="4968552" cy="1008112"/>
          </a:xfrm>
          <a:prstGeom prst="cloudCallout">
            <a:avLst>
              <a:gd name="adj1" fmla="val -67340"/>
              <a:gd name="adj2" fmla="val 18773"/>
            </a:avLst>
          </a:prstGeom>
          <a:solidFill>
            <a:srgbClr val="8AF5F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Choose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one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of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them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404664"/>
            <a:ext cx="1024114" cy="1152128"/>
          </a:xfrm>
          <a:prstGeom prst="rect">
            <a:avLst/>
          </a:prstGeom>
        </p:spPr>
      </p:pic>
      <p:sp>
        <p:nvSpPr>
          <p:cNvPr id="13" name="Tlačítko akce: Dopředu nebo Další 12">
            <a:hlinkClick r:id="rId13" action="ppaction://hlinksldjump" highlightClick="1"/>
          </p:cNvPr>
          <p:cNvSpPr/>
          <p:nvPr/>
        </p:nvSpPr>
        <p:spPr>
          <a:xfrm>
            <a:off x="8316416" y="6021288"/>
            <a:ext cx="432048" cy="52120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odorovný svitek 1"/>
          <p:cNvSpPr/>
          <p:nvPr/>
        </p:nvSpPr>
        <p:spPr>
          <a:xfrm>
            <a:off x="611560" y="548680"/>
            <a:ext cx="7632848" cy="6048672"/>
          </a:xfrm>
          <a:prstGeom prst="horizontalScroll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Dear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Luke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,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My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name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Tom. I live in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Prague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, in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the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Czech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Republic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 I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am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eleven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years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old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This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my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picture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I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am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in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class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5A. I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like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Maths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and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Physical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Education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 I don´t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like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music.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What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do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like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 </a:t>
            </a:r>
          </a:p>
          <a:p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Please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write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</a:p>
          <a:p>
            <a:pPr algn="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Tom</a:t>
            </a:r>
          </a:p>
          <a:p>
            <a:pPr algn="ctr"/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3" name="Obrázek 2" descr="MC900398309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76256" y="2708920"/>
            <a:ext cx="1368152" cy="1368152"/>
          </a:xfrm>
          <a:prstGeom prst="rect">
            <a:avLst/>
          </a:prstGeom>
        </p:spPr>
      </p:pic>
      <p:sp>
        <p:nvSpPr>
          <p:cNvPr id="5" name="Tlačítko akce: Návrat 4">
            <a:hlinkClick r:id="rId3" action="ppaction://hlinksldjump" highlightClick="1"/>
          </p:cNvPr>
          <p:cNvSpPr/>
          <p:nvPr/>
        </p:nvSpPr>
        <p:spPr>
          <a:xfrm>
            <a:off x="8028384" y="6093296"/>
            <a:ext cx="576064" cy="504056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svitek 1"/>
          <p:cNvSpPr/>
          <p:nvPr/>
        </p:nvSpPr>
        <p:spPr>
          <a:xfrm>
            <a:off x="1403648" y="1196752"/>
            <a:ext cx="6768752" cy="4824536"/>
          </a:xfrm>
          <a:prstGeom prst="verticalScroll">
            <a:avLst/>
          </a:prstGeom>
          <a:solidFill>
            <a:srgbClr val="FF66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Dear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Jane,</a:t>
            </a:r>
          </a:p>
          <a:p>
            <a:pPr algn="ctr">
              <a:lnSpc>
                <a:spcPct val="150000"/>
              </a:lnSpc>
            </a:pP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Every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day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I love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 </a:t>
            </a:r>
          </a:p>
          <a:p>
            <a:pPr algn="ctr">
              <a:lnSpc>
                <a:spcPct val="150000"/>
              </a:lnSpc>
            </a:pP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Be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my Valentine!</a:t>
            </a:r>
          </a:p>
          <a:p>
            <a:pPr algn="ctr">
              <a:lnSpc>
                <a:spcPct val="150000"/>
              </a:lnSpc>
            </a:pP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With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love,</a:t>
            </a:r>
          </a:p>
          <a:p>
            <a:pPr algn="ctr">
              <a:lnSpc>
                <a:spcPct val="150000"/>
              </a:lnSpc>
            </a:pP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John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" name="Srdce 2"/>
          <p:cNvSpPr/>
          <p:nvPr/>
        </p:nvSpPr>
        <p:spPr>
          <a:xfrm>
            <a:off x="2339752" y="1916832"/>
            <a:ext cx="914400" cy="914400"/>
          </a:xfrm>
          <a:prstGeom prst="heart">
            <a:avLst/>
          </a:prstGeom>
          <a:solidFill>
            <a:srgbClr val="FF33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Srdce 3"/>
          <p:cNvSpPr/>
          <p:nvPr/>
        </p:nvSpPr>
        <p:spPr>
          <a:xfrm>
            <a:off x="6228184" y="1988840"/>
            <a:ext cx="914400" cy="914400"/>
          </a:xfrm>
          <a:prstGeom prst="heart">
            <a:avLst/>
          </a:prstGeom>
          <a:solidFill>
            <a:srgbClr val="FF33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Srdce 4"/>
          <p:cNvSpPr/>
          <p:nvPr/>
        </p:nvSpPr>
        <p:spPr>
          <a:xfrm>
            <a:off x="2555776" y="4509120"/>
            <a:ext cx="914400" cy="914400"/>
          </a:xfrm>
          <a:prstGeom prst="heart">
            <a:avLst/>
          </a:prstGeom>
          <a:solidFill>
            <a:srgbClr val="FF33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Srdce 5"/>
          <p:cNvSpPr/>
          <p:nvPr/>
        </p:nvSpPr>
        <p:spPr>
          <a:xfrm>
            <a:off x="6300192" y="4725144"/>
            <a:ext cx="914400" cy="914400"/>
          </a:xfrm>
          <a:prstGeom prst="heart">
            <a:avLst/>
          </a:prstGeom>
          <a:solidFill>
            <a:srgbClr val="FF33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Návrat 6">
            <a:hlinkClick r:id="rId2" action="ppaction://hlinksldjump" highlightClick="1"/>
          </p:cNvPr>
          <p:cNvSpPr/>
          <p:nvPr/>
        </p:nvSpPr>
        <p:spPr>
          <a:xfrm>
            <a:off x="8028384" y="6093296"/>
            <a:ext cx="576064" cy="504056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Návrat 1">
            <a:hlinkClick r:id="rId2" action="ppaction://hlinksldjump" highlightClick="1"/>
          </p:cNvPr>
          <p:cNvSpPr/>
          <p:nvPr/>
        </p:nvSpPr>
        <p:spPr>
          <a:xfrm>
            <a:off x="8028384" y="6093296"/>
            <a:ext cx="576064" cy="504056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Stužka zahnutá nahoru 2"/>
          <p:cNvSpPr/>
          <p:nvPr/>
        </p:nvSpPr>
        <p:spPr>
          <a:xfrm>
            <a:off x="683568" y="692696"/>
            <a:ext cx="7776864" cy="5184576"/>
          </a:xfrm>
          <a:prstGeom prst="ellipseRibbon2">
            <a:avLst/>
          </a:prstGeom>
          <a:solidFill>
            <a:srgbClr val="A5F7F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Dear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Martin! </a:t>
            </a:r>
          </a:p>
          <a:p>
            <a:pPr algn="ctr">
              <a:lnSpc>
                <a:spcPct val="150000"/>
              </a:lnSpc>
            </a:pP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How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are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</a:p>
          <a:p>
            <a:pPr algn="ctr">
              <a:lnSpc>
                <a:spcPct val="150000"/>
              </a:lnSpc>
            </a:pP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are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very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well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</a:p>
          <a:p>
            <a:pPr algn="ctr">
              <a:lnSpc>
                <a:spcPct val="150000"/>
              </a:lnSpc>
            </a:pP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This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our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cottage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</a:p>
          <a:p>
            <a:pPr algn="ctr">
              <a:lnSpc>
                <a:spcPct val="150000"/>
              </a:lnSpc>
            </a:pP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Say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hello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to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parents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and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sister.</a:t>
            </a:r>
          </a:p>
          <a:p>
            <a:pPr algn="ctr">
              <a:lnSpc>
                <a:spcPct val="150000"/>
              </a:lnSpc>
            </a:pP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Matthew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4" name="Obrázek 3" descr="MC900406378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516216" y="1844824"/>
            <a:ext cx="1313369" cy="129614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Návrat 1">
            <a:hlinkClick r:id="rId2" action="ppaction://hlinksldjump" highlightClick="1"/>
          </p:cNvPr>
          <p:cNvSpPr/>
          <p:nvPr/>
        </p:nvSpPr>
        <p:spPr>
          <a:xfrm>
            <a:off x="8028384" y="6093296"/>
            <a:ext cx="576064" cy="504056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Dvojitá vlna 2"/>
          <p:cNvSpPr/>
          <p:nvPr/>
        </p:nvSpPr>
        <p:spPr>
          <a:xfrm>
            <a:off x="1115616" y="980728"/>
            <a:ext cx="7272808" cy="4608512"/>
          </a:xfrm>
          <a:prstGeom prst="doubleWav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Hello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!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My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name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Lenka. I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am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a girl. I live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with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my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parents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in Brno.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a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big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town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 I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am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ten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years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old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 I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like</a:t>
            </a:r>
            <a:r>
              <a:rPr lang="cs-CZ" sz="2400" b="1" smtClean="0">
                <a:solidFill>
                  <a:schemeClr val="tx1"/>
                </a:solidFill>
                <a:latin typeface="Comic Sans MS" pitchFamily="66" charset="0"/>
              </a:rPr>
              <a:t> dancing and 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music. I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hate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playing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computer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games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 And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</a:p>
          <a:p>
            <a:pPr>
              <a:lnSpc>
                <a:spcPct val="150000"/>
              </a:lnSpc>
            </a:pP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Greetings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from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the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Czech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republic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</a:p>
          <a:p>
            <a:pPr algn="r">
              <a:lnSpc>
                <a:spcPct val="150000"/>
              </a:lnSpc>
            </a:pP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Lenka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Návrat 1">
            <a:hlinkClick r:id="rId2" action="ppaction://hlinksldjump" highlightClick="1"/>
          </p:cNvPr>
          <p:cNvSpPr/>
          <p:nvPr/>
        </p:nvSpPr>
        <p:spPr>
          <a:xfrm>
            <a:off x="8028384" y="6093296"/>
            <a:ext cx="576064" cy="504056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odorovný svitek 3"/>
          <p:cNvSpPr/>
          <p:nvPr/>
        </p:nvSpPr>
        <p:spPr>
          <a:xfrm>
            <a:off x="251520" y="332656"/>
            <a:ext cx="8640960" cy="5976664"/>
          </a:xfrm>
          <a:prstGeom prst="horizontalScroll">
            <a:avLst/>
          </a:prstGeom>
          <a:solidFill>
            <a:srgbClr val="68FF0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Dear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Sir/Madam,</a:t>
            </a:r>
            <a:endParaRPr lang="cs-CZ" sz="2400" b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I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would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like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to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be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a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teacher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at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school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 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I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am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30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years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old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and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I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like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working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with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small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children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 My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hobbies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are sport, music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and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reading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historical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books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 I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can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play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the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violin. 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I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can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speak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English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Czech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and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German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 </a:t>
            </a:r>
          </a:p>
          <a:p>
            <a:pPr>
              <a:lnSpc>
                <a:spcPct val="150000"/>
              </a:lnSpc>
            </a:pP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Thank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for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answer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 </a:t>
            </a:r>
          </a:p>
          <a:p>
            <a:pPr algn="r">
              <a:lnSpc>
                <a:spcPct val="150000"/>
              </a:lnSpc>
            </a:pP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Robert Green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láček 3"/>
          <p:cNvSpPr/>
          <p:nvPr/>
        </p:nvSpPr>
        <p:spPr>
          <a:xfrm>
            <a:off x="395536" y="260648"/>
            <a:ext cx="7128792" cy="1440160"/>
          </a:xfrm>
          <a:prstGeom prst="cloudCallout">
            <a:avLst>
              <a:gd name="adj1" fmla="val 53732"/>
              <a:gd name="adj2" fmla="val -16835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And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now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–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write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letter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!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668344" y="332656"/>
            <a:ext cx="1056256" cy="1112254"/>
          </a:xfrm>
          <a:prstGeom prst="rect">
            <a:avLst/>
          </a:prstGeom>
        </p:spPr>
      </p:pic>
      <p:sp>
        <p:nvSpPr>
          <p:cNvPr id="6" name="Mrak 5"/>
          <p:cNvSpPr/>
          <p:nvPr/>
        </p:nvSpPr>
        <p:spPr>
          <a:xfrm>
            <a:off x="1547664" y="2276872"/>
            <a:ext cx="1584176" cy="914400"/>
          </a:xfrm>
          <a:prstGeom prst="cloud">
            <a:avLst/>
          </a:prstGeom>
          <a:solidFill>
            <a:srgbClr val="68FF0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age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7" name="Mrak 6"/>
          <p:cNvSpPr/>
          <p:nvPr/>
        </p:nvSpPr>
        <p:spPr>
          <a:xfrm>
            <a:off x="4211960" y="2060848"/>
            <a:ext cx="2232248" cy="936104"/>
          </a:xfrm>
          <a:prstGeom prst="cloud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hobbies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8" name="Mrak 7"/>
          <p:cNvSpPr/>
          <p:nvPr/>
        </p:nvSpPr>
        <p:spPr>
          <a:xfrm>
            <a:off x="3779912" y="3789040"/>
            <a:ext cx="1584176" cy="936104"/>
          </a:xfrm>
          <a:prstGeom prst="cloud">
            <a:avLst/>
          </a:prstGeom>
          <a:solidFill>
            <a:srgbClr val="FF66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pets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9" name="Mrak 8"/>
          <p:cNvSpPr/>
          <p:nvPr/>
        </p:nvSpPr>
        <p:spPr>
          <a:xfrm>
            <a:off x="5724128" y="5013176"/>
            <a:ext cx="1800200" cy="914400"/>
          </a:xfrm>
          <a:prstGeom prst="cloud">
            <a:avLst/>
          </a:prstGeom>
          <a:solidFill>
            <a:srgbClr val="893EC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family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0" name="Mrak 9"/>
          <p:cNvSpPr/>
          <p:nvPr/>
        </p:nvSpPr>
        <p:spPr>
          <a:xfrm>
            <a:off x="2411760" y="5085184"/>
            <a:ext cx="1584176" cy="914400"/>
          </a:xfrm>
          <a:prstGeom prst="cloud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living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1" name="Mrak 10"/>
          <p:cNvSpPr/>
          <p:nvPr/>
        </p:nvSpPr>
        <p:spPr>
          <a:xfrm>
            <a:off x="6300192" y="3356992"/>
            <a:ext cx="1872208" cy="864096"/>
          </a:xfrm>
          <a:prstGeom prst="cloud">
            <a:avLst/>
          </a:prstGeom>
          <a:solidFill>
            <a:srgbClr val="F5B20B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school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2" name="Mrak 11"/>
          <p:cNvSpPr/>
          <p:nvPr/>
        </p:nvSpPr>
        <p:spPr>
          <a:xfrm>
            <a:off x="755576" y="3861048"/>
            <a:ext cx="2304256" cy="936104"/>
          </a:xfrm>
          <a:prstGeom prst="cloud">
            <a:avLst/>
          </a:prstGeom>
          <a:solidFill>
            <a:schemeClr val="accent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weekend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379577"/>
            <a:ext cx="8136904" cy="54784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Obrazový materiál čerpaný  z otevřené galerie na www -  </a:t>
            </a:r>
            <a:r>
              <a:rPr lang="cs-CZ" sz="2000" dirty="0" smtClean="0">
                <a:hlinkClick r:id="rId3"/>
              </a:rPr>
              <a:t>http://office.</a:t>
            </a:r>
            <a:r>
              <a:rPr lang="cs-CZ" sz="2000" dirty="0" err="1" smtClean="0">
                <a:hlinkClick r:id="rId3"/>
              </a:rPr>
              <a:t>microsoft.com</a:t>
            </a:r>
            <a:r>
              <a:rPr lang="cs-CZ" sz="2000" dirty="0" smtClean="0"/>
              <a:t> </a:t>
            </a:r>
            <a:r>
              <a:rPr lang="cs-CZ" dirty="0" smtClean="0"/>
              <a:t>:</a:t>
            </a:r>
          </a:p>
          <a:p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400" dirty="0" smtClean="0"/>
              <a:t>MC900434411 (obličej s otazníky)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MC900440428 (obličej píše)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MC900352189 (modrá obálka)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MC900398309 (kluk píše)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MC900412490 (dopis se srdíčky)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MC900412594 (obálka s člověkem)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MC900431536 (světle modrá obálka)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MC900441456 (žlutá obálka)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MC900406378 (chata)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Obdélník 2"/>
          <p:cNvSpPr/>
          <p:nvPr/>
        </p:nvSpPr>
        <p:spPr>
          <a:xfrm>
            <a:off x="1403648" y="404664"/>
            <a:ext cx="669674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800" b="1" dirty="0" smtClean="0"/>
              <a:t>Použité zdroje: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2110434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3337</TotalTime>
  <Words>393</Words>
  <Application>Microsoft Office PowerPoint</Application>
  <PresentationFormat>Předvádění na obrazovce (4:3)</PresentationFormat>
  <Paragraphs>66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Snímek 1</vt:lpstr>
      <vt:lpstr>VYJMENOVANÁ  SLOVA PO L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253</cp:revision>
  <cp:lastPrinted>2012-10-06T15:49:19Z</cp:lastPrinted>
  <dcterms:created xsi:type="dcterms:W3CDTF">2012-09-11T13:55:05Z</dcterms:created>
  <dcterms:modified xsi:type="dcterms:W3CDTF">2013-04-29T17:33:45Z</dcterms:modified>
</cp:coreProperties>
</file>