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0"/>
  </p:notesMasterIdLst>
  <p:sldIdLst>
    <p:sldId id="258" r:id="rId2"/>
    <p:sldId id="433" r:id="rId3"/>
    <p:sldId id="445" r:id="rId4"/>
    <p:sldId id="447" r:id="rId5"/>
    <p:sldId id="448" r:id="rId6"/>
    <p:sldId id="449" r:id="rId7"/>
    <p:sldId id="450" r:id="rId8"/>
    <p:sldId id="44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FF3399"/>
    <a:srgbClr val="68FF01"/>
    <a:srgbClr val="FF3300"/>
    <a:srgbClr val="AD6D53"/>
    <a:srgbClr val="4447BC"/>
    <a:srgbClr val="F5B20B"/>
    <a:srgbClr val="A5F7F9"/>
    <a:srgbClr val="893EC2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625" autoAdjust="0"/>
    <p:restoredTop sz="94671" autoAdjust="0"/>
  </p:normalViewPr>
  <p:slideViewPr>
    <p:cSldViewPr>
      <p:cViewPr>
        <p:scale>
          <a:sx n="66" d="100"/>
          <a:sy n="66" d="100"/>
        </p:scale>
        <p:origin x="-564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5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INOVACE_32_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MY BIRTHDAY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70802" custScaleY="50155" custLinFactY="27739" custLinFactNeighborX="1521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VY_22_ INOVACE_32_ ANGLICKÝ JAZYK 5</a:t>
          </a:r>
          <a:endParaRPr lang="cs-CZ" sz="24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707093" y="2011146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3988056" y="3947327"/>
          <a:ext cx="2169861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MY BIRTHDAY</a:t>
          </a:r>
          <a:endParaRPr lang="cs-CZ" sz="2400" b="1" kern="1200" dirty="0"/>
        </a:p>
      </dsp:txBody>
      <dsp:txXfrm>
        <a:off x="4020117" y="3979388"/>
        <a:ext cx="2105739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943685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869160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528" y="1340768"/>
            <a:ext cx="8568952" cy="517487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11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OVĚŘENÍ VE VÝUCE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: 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24</a:t>
            </a:r>
            <a:r>
              <a:rPr lang="cs-CZ" sz="2800" noProof="0" dirty="0" smtClean="0">
                <a:latin typeface="Comic Sans MS" pitchFamily="66" charset="0"/>
              </a:rPr>
              <a:t>.4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. 2013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PŘEDMĚT: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Anglický jazyk       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ROČNÍK: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5.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KLÍČOVÁ SLOVA: </a:t>
            </a:r>
            <a:r>
              <a:rPr kumimoji="0" lang="cs-CZ" sz="28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months</a:t>
            </a:r>
            <a:r>
              <a:rPr lang="cs-CZ" sz="2800" dirty="0" smtClean="0">
                <a:latin typeface="Comic Sans MS" pitchFamily="66" charset="0"/>
              </a:rPr>
              <a:t> -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January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February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March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April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May, June,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July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August,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September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October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November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December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;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seasons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–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spring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summer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autum</a:t>
            </a:r>
            <a:r>
              <a:rPr lang="cs-CZ" sz="2800" dirty="0" smtClean="0">
                <a:latin typeface="Comic Sans MS" pitchFamily="66" charset="0"/>
              </a:rPr>
              <a:t>n, </a:t>
            </a:r>
            <a:r>
              <a:rPr lang="cs-CZ" sz="2800" dirty="0" err="1" smtClean="0">
                <a:latin typeface="Comic Sans MS" pitchFamily="66" charset="0"/>
              </a:rPr>
              <a:t>winter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ANOTACE: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DUM procvičuje názvy ročních období a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měsíců. Seznamuje žáky s řadovými číslovkami.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5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MY BIRTHDAY</a:t>
            </a:r>
            <a:endParaRPr lang="cs-CZ" sz="4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34615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5373216"/>
            <a:ext cx="1866900" cy="993775"/>
          </a:xfrm>
          <a:prstGeom prst="rect">
            <a:avLst/>
          </a:prstGeom>
        </p:spPr>
      </p:pic>
      <p:pic>
        <p:nvPicPr>
          <p:cNvPr id="3" name="Obrázek 2" descr="MC900434617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75856" y="5373216"/>
            <a:ext cx="1866900" cy="993775"/>
          </a:xfrm>
          <a:prstGeom prst="rect">
            <a:avLst/>
          </a:prstGeom>
        </p:spPr>
      </p:pic>
      <p:pic>
        <p:nvPicPr>
          <p:cNvPr id="4" name="Obrázek 3" descr="MC900434619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47864" y="5301208"/>
            <a:ext cx="1863725" cy="993775"/>
          </a:xfrm>
          <a:prstGeom prst="rect">
            <a:avLst/>
          </a:prstGeom>
        </p:spPr>
      </p:pic>
      <p:pic>
        <p:nvPicPr>
          <p:cNvPr id="5" name="Obrázek 4" descr="MC900434621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419872" y="5301208"/>
            <a:ext cx="1866900" cy="990600"/>
          </a:xfrm>
          <a:prstGeom prst="rect">
            <a:avLst/>
          </a:prstGeom>
        </p:spPr>
      </p:pic>
      <p:pic>
        <p:nvPicPr>
          <p:cNvPr id="6" name="Obrázek 5" descr="MC900434623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563888" y="5301208"/>
            <a:ext cx="1866900" cy="993775"/>
          </a:xfrm>
          <a:prstGeom prst="rect">
            <a:avLst/>
          </a:prstGeom>
        </p:spPr>
      </p:pic>
      <p:pic>
        <p:nvPicPr>
          <p:cNvPr id="7" name="Obrázek 6" descr="MC900434625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923928" y="5229200"/>
            <a:ext cx="1863725" cy="990600"/>
          </a:xfrm>
          <a:prstGeom prst="rect">
            <a:avLst/>
          </a:prstGeom>
        </p:spPr>
      </p:pic>
      <p:pic>
        <p:nvPicPr>
          <p:cNvPr id="8" name="Obrázek 7" descr="MC900434627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347864" y="5157192"/>
            <a:ext cx="1863725" cy="990600"/>
          </a:xfrm>
          <a:prstGeom prst="rect">
            <a:avLst/>
          </a:prstGeom>
        </p:spPr>
      </p:pic>
      <p:pic>
        <p:nvPicPr>
          <p:cNvPr id="9" name="Obrázek 8" descr="MC900434629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275856" y="5301208"/>
            <a:ext cx="1863725" cy="993775"/>
          </a:xfrm>
          <a:prstGeom prst="rect">
            <a:avLst/>
          </a:prstGeom>
        </p:spPr>
      </p:pic>
      <p:pic>
        <p:nvPicPr>
          <p:cNvPr id="10" name="Obrázek 9" descr="MC900434631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635896" y="5301208"/>
            <a:ext cx="1863725" cy="993775"/>
          </a:xfrm>
          <a:prstGeom prst="rect">
            <a:avLst/>
          </a:prstGeom>
        </p:spPr>
      </p:pic>
      <p:pic>
        <p:nvPicPr>
          <p:cNvPr id="11" name="Obrázek 10" descr="MC900434633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131840" y="5229200"/>
            <a:ext cx="1866900" cy="990600"/>
          </a:xfrm>
          <a:prstGeom prst="rect">
            <a:avLst/>
          </a:prstGeom>
        </p:spPr>
      </p:pic>
      <p:pic>
        <p:nvPicPr>
          <p:cNvPr id="12" name="Obrázek 11" descr="MC900434635.WM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3131840" y="5373216"/>
            <a:ext cx="1863725" cy="993775"/>
          </a:xfrm>
          <a:prstGeom prst="rect">
            <a:avLst/>
          </a:prstGeom>
        </p:spPr>
      </p:pic>
      <p:pic>
        <p:nvPicPr>
          <p:cNvPr id="13" name="Obrázek 12" descr="MC900434637.WMF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3059832" y="5301208"/>
            <a:ext cx="1866900" cy="993775"/>
          </a:xfrm>
          <a:prstGeom prst="rect">
            <a:avLst/>
          </a:prstGeom>
        </p:spPr>
      </p:pic>
      <p:sp>
        <p:nvSpPr>
          <p:cNvPr id="14" name="Zaoblený obdélník 13"/>
          <p:cNvSpPr/>
          <p:nvPr/>
        </p:nvSpPr>
        <p:spPr>
          <a:xfrm>
            <a:off x="611560" y="1700808"/>
            <a:ext cx="1944216" cy="864096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SPRING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627784" y="1700808"/>
            <a:ext cx="1944216" cy="86409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SUMMER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644008" y="1700808"/>
            <a:ext cx="1944216" cy="864096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AUTUMN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660232" y="1700808"/>
            <a:ext cx="1944216" cy="86409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WINTER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Obláček 17"/>
          <p:cNvSpPr/>
          <p:nvPr/>
        </p:nvSpPr>
        <p:spPr>
          <a:xfrm>
            <a:off x="2483768" y="332656"/>
            <a:ext cx="3672408" cy="936104"/>
          </a:xfrm>
          <a:prstGeom prst="cloudCallout">
            <a:avLst>
              <a:gd name="adj1" fmla="val -60334"/>
              <a:gd name="adj2" fmla="val 32569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32656"/>
            <a:ext cx="1024114" cy="11521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29843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76256" y="260648"/>
            <a:ext cx="1981200" cy="1905000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51520" y="260648"/>
            <a:ext cx="6048672" cy="1512168"/>
          </a:xfrm>
          <a:prstGeom prst="cloudCallout">
            <a:avLst>
              <a:gd name="adj1" fmla="val 74756"/>
              <a:gd name="adj2" fmla="val 20074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birthday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Choose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right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month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83568" y="2204864"/>
            <a:ext cx="2448272" cy="648072"/>
          </a:xfrm>
          <a:prstGeom prst="roundRect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J _ _ _ _ _ 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44008" y="2996952"/>
            <a:ext cx="2736304" cy="648072"/>
          </a:xfrm>
          <a:prstGeom prst="roundRect">
            <a:avLst/>
          </a:prstGeom>
          <a:solidFill>
            <a:srgbClr val="A5F7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 _ _ _ _ _ _ 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187624" y="3140968"/>
            <a:ext cx="2952328" cy="648072"/>
          </a:xfrm>
          <a:prstGeom prst="roundRect">
            <a:avLst/>
          </a:prstGeom>
          <a:solidFill>
            <a:srgbClr val="FF6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F _ _ _ _ _ _  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851920" y="2060848"/>
            <a:ext cx="2160240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 _ _ _ H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211960" y="3933056"/>
            <a:ext cx="2016224" cy="648072"/>
          </a:xfrm>
          <a:prstGeom prst="roundRect">
            <a:avLst/>
          </a:prstGeom>
          <a:solidFill>
            <a:srgbClr val="F5B20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_ _ _ L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524328" y="2348880"/>
            <a:ext cx="1224136" cy="648072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 _ 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76256" y="4293096"/>
            <a:ext cx="1800200" cy="648072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J _ _ 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835696" y="4005064"/>
            <a:ext cx="1728192" cy="648072"/>
          </a:xfrm>
          <a:prstGeom prst="roundRect">
            <a:avLst/>
          </a:prstGeom>
          <a:solidFill>
            <a:srgbClr val="4447B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J _ _ 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627784" y="5805264"/>
            <a:ext cx="2304256" cy="648072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_ _ _ _ 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55576" y="4941168"/>
            <a:ext cx="3168352" cy="648072"/>
          </a:xfrm>
          <a:prstGeom prst="roundRect">
            <a:avLst/>
          </a:prstGeom>
          <a:solidFill>
            <a:srgbClr val="AD6D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 _ _ _ _ _ _ _ 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211960" y="4725144"/>
            <a:ext cx="2448272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 _ _ _ _ _ 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868144" y="5661248"/>
            <a:ext cx="295232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 _ _ _ _ _ _ 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395536" y="1988840"/>
            <a:ext cx="64807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395536" y="2492896"/>
            <a:ext cx="64807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395536" y="2996952"/>
            <a:ext cx="64807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395536" y="3501008"/>
            <a:ext cx="64807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4.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395536" y="4005064"/>
            <a:ext cx="64807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395536" y="4509120"/>
            <a:ext cx="64807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6.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395536" y="5013176"/>
            <a:ext cx="64807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7.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395536" y="5517232"/>
            <a:ext cx="64807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8.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95536" y="6021288"/>
            <a:ext cx="64807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9.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2555776" y="2132856"/>
            <a:ext cx="86409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10.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2555776" y="2564904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11.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555776" y="2996952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12.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2555776" y="3429000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13.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2555776" y="3861048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14.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2555776" y="4293096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15.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555776" y="4725144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16.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2555776" y="5157192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17.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2555776" y="5589240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18.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2555776" y="6021288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19.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5580112" y="1268760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20.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5580112" y="1700808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21.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5580112" y="2132856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22.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5580112" y="2564904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23.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5580112" y="2996952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24.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5580112" y="3429000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25.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5580112" y="3861048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26.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5580112" y="4293096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27.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5580112" y="4725144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28.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5580112" y="5157192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29.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5580112" y="5589240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30.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5580112" y="6021288"/>
            <a:ext cx="93610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31.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971600" y="1988840"/>
            <a:ext cx="1368152" cy="408623"/>
          </a:xfrm>
          <a:prstGeom prst="round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FIR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ST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971600" y="2492896"/>
            <a:ext cx="1368152" cy="408623"/>
          </a:xfrm>
          <a:prstGeom prst="round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SECO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ND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971600" y="2996952"/>
            <a:ext cx="1368152" cy="408623"/>
          </a:xfrm>
          <a:prstGeom prst="round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THI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RD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971600" y="3501008"/>
            <a:ext cx="1440160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FOUR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971600" y="4005064"/>
            <a:ext cx="1440160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FIF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971600" y="4509120"/>
            <a:ext cx="1440160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SIX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971600" y="5013176"/>
            <a:ext cx="1440160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SEVEN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971600" y="5517232"/>
            <a:ext cx="1440160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EIGH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971600" y="6021288"/>
            <a:ext cx="1440160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NIN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419872" y="2132856"/>
            <a:ext cx="201622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TEN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419872" y="2564904"/>
            <a:ext cx="201622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ELEVEN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419872" y="2996952"/>
            <a:ext cx="201622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TWELF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419872" y="3429000"/>
            <a:ext cx="201622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THIRTEEN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419872" y="3861048"/>
            <a:ext cx="201622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FOURTEEN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419872" y="4293096"/>
            <a:ext cx="201622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FIFTEEN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419872" y="4725144"/>
            <a:ext cx="201622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SIXTEEN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419872" y="5157192"/>
            <a:ext cx="201622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SEVENTEEN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419872" y="5589240"/>
            <a:ext cx="201622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EIGHTEEN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419872" y="6021288"/>
            <a:ext cx="201622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NINETEEN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228184" y="1268760"/>
            <a:ext cx="266429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TWENTIE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228184" y="1700808"/>
            <a:ext cx="2664296" cy="408623"/>
          </a:xfrm>
          <a:prstGeom prst="round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TWENTY – FIR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ST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228184" y="2132856"/>
            <a:ext cx="2699792" cy="408623"/>
          </a:xfrm>
          <a:prstGeom prst="round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TWENTY – SECO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ND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228184" y="2564904"/>
            <a:ext cx="2699792" cy="408623"/>
          </a:xfrm>
          <a:prstGeom prst="round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TWENTY – THI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RD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228184" y="2996952"/>
            <a:ext cx="2699792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TWENTY – FOUR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228184" y="3429000"/>
            <a:ext cx="2699792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TWENTY – FIF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228184" y="3861048"/>
            <a:ext cx="2699792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TWENTY – SIX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228184" y="4293096"/>
            <a:ext cx="2699792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TWENTY – SEVEN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228184" y="4725144"/>
            <a:ext cx="2699792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TWENTY – EIGH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6228184" y="5157192"/>
            <a:ext cx="2699792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TWENTY – NIN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228184" y="5589240"/>
            <a:ext cx="2699792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THIRTIE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228184" y="6021288"/>
            <a:ext cx="2699792" cy="408623"/>
          </a:xfrm>
          <a:prstGeom prst="round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THIRTIETH - FIR</a:t>
            </a:r>
            <a:r>
              <a:rPr lang="cs-CZ" b="1" dirty="0" smtClean="0">
                <a:solidFill>
                  <a:srgbClr val="FF3300"/>
                </a:solidFill>
                <a:latin typeface="Comic Sans MS" pitchFamily="66" charset="0"/>
              </a:rPr>
              <a:t>ST</a:t>
            </a:r>
            <a:endParaRPr lang="cs-CZ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" name="Obláček 66"/>
          <p:cNvSpPr/>
          <p:nvPr/>
        </p:nvSpPr>
        <p:spPr>
          <a:xfrm>
            <a:off x="2627784" y="260648"/>
            <a:ext cx="2520280" cy="792087"/>
          </a:xfrm>
          <a:prstGeom prst="cloudCallout">
            <a:avLst>
              <a:gd name="adj1" fmla="val -67580"/>
              <a:gd name="adj2" fmla="val 4222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68" name="Obrázek 6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32656"/>
            <a:ext cx="1403542" cy="133729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3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7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1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9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3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4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7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8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7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8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1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2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5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6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9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5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6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9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0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3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4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3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4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7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8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1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2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5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6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1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2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5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6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9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0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5" fill="hold">
                      <p:stCondLst>
                        <p:cond delay="indefinite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9" dur="500" fill="hold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0" dur="500" fill="hold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3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4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7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8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3" fill="hold">
                      <p:stCondLst>
                        <p:cond delay="indefinite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7" dur="500" fill="hold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8" dur="500" fill="hold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1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2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5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6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9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0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1" fill="hold">
                      <p:stCondLst>
                        <p:cond delay="indefinite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5" dur="500" fill="hold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6" dur="500" fill="hold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9" dur="5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0" dur="5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3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4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>
                      <p:stCondLst>
                        <p:cond delay="indefinite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3" dur="500" fill="hold"/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4" dur="500" fill="hold"/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7" dur="500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8" dur="500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1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2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5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6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7" fill="hold">
                      <p:stCondLst>
                        <p:cond delay="indefinite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1" dur="500" fill="hold"/>
                                        <p:tgtEl>
                                          <p:spTgt spid="5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2" dur="500" fill="hold"/>
                                        <p:tgtEl>
                                          <p:spTgt spid="5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5" dur="5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6" dur="5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9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0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3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4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5" fill="hold">
                      <p:stCondLst>
                        <p:cond delay="indefinite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9" dur="500" fill="hold"/>
                                        <p:tgtEl>
                                          <p:spTgt spid="6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0" dur="500" fill="hold"/>
                                        <p:tgtEl>
                                          <p:spTgt spid="6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3" dur="500" fill="hold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4" dur="500" fill="hold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7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8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1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2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3" fill="hold">
                      <p:stCondLst>
                        <p:cond delay="indefinite"/>
                      </p:stCondLst>
                      <p:childTnLst>
                        <p:par>
                          <p:cTn id="454" fill="hold">
                            <p:stCondLst>
                              <p:cond delay="0"/>
                            </p:stCondLst>
                            <p:childTnLst>
                              <p:par>
                                <p:cTn id="4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7" dur="500" fill="hold"/>
                                        <p:tgtEl>
                                          <p:spTgt spid="6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8" dur="500" fill="hold"/>
                                        <p:tgtEl>
                                          <p:spTgt spid="6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1" dur="5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2" dur="5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5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6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9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0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1" fill="hold">
                      <p:stCondLst>
                        <p:cond delay="indefinite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5" dur="500" fill="hold"/>
                                        <p:tgtEl>
                                          <p:spTgt spid="6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6" dur="500" fill="hold"/>
                                        <p:tgtEl>
                                          <p:spTgt spid="6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9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0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3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4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7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8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9" fill="hold">
                      <p:stCondLst>
                        <p:cond delay="indefinite"/>
                      </p:stCondLst>
                      <p:childTnLst>
                        <p:par>
                          <p:cTn id="490" fill="hold">
                            <p:stCondLst>
                              <p:cond delay="0"/>
                            </p:stCondLst>
                            <p:childTnLst>
                              <p:par>
                                <p:cTn id="4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3" dur="500" fill="hold"/>
                                        <p:tgtEl>
                                          <p:spTgt spid="6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4" dur="500" fill="hold"/>
                                        <p:tgtEl>
                                          <p:spTgt spid="6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7" dur="500" fill="hold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8" dur="500" fill="hold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1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2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5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6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7" fill="hold">
                      <p:stCondLst>
                        <p:cond delay="indefinite"/>
                      </p:stCondLst>
                      <p:childTnLst>
                        <p:par>
                          <p:cTn id="508" fill="hold">
                            <p:stCondLst>
                              <p:cond delay="0"/>
                            </p:stCondLst>
                            <p:childTnLst>
                              <p:par>
                                <p:cTn id="5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1" dur="500" fill="hold"/>
                                        <p:tgtEl>
                                          <p:spTgt spid="6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2" dur="500" fill="hold"/>
                                        <p:tgtEl>
                                          <p:spTgt spid="6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5" dur="500" fill="hold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6" dur="500" fill="hold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9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0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3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4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5" fill="hold">
                      <p:stCondLst>
                        <p:cond delay="indefinite"/>
                      </p:stCondLst>
                      <p:childTnLst>
                        <p:par>
                          <p:cTn id="526" fill="hold">
                            <p:stCondLst>
                              <p:cond delay="0"/>
                            </p:stCondLst>
                            <p:childTnLst>
                              <p:par>
                                <p:cTn id="5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9" dur="500" fill="hold"/>
                                        <p:tgtEl>
                                          <p:spTgt spid="6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0" dur="500" fill="hold"/>
                                        <p:tgtEl>
                                          <p:spTgt spid="6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3" dur="500" fill="hold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4" dur="500" fill="hold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7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8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1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2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3" fill="hold">
                      <p:stCondLst>
                        <p:cond delay="indefinite"/>
                      </p:stCondLst>
                      <p:childTnLst>
                        <p:par>
                          <p:cTn id="544" fill="hold">
                            <p:stCondLst>
                              <p:cond delay="0"/>
                            </p:stCondLst>
                            <p:childTnLst>
                              <p:par>
                                <p:cTn id="5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7" dur="500" fill="hold"/>
                                        <p:tgtEl>
                                          <p:spTgt spid="6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8" dur="500" fill="hold"/>
                                        <p:tgtEl>
                                          <p:spTgt spid="6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1" dur="500" fill="hold"/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2" dur="500" fill="hold"/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5" dur="5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6" dur="5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9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0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3" grpId="0" build="allAtOnce" animBg="1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7" grpId="0" build="allAtOnce" animBg="1"/>
      <p:bldP spid="18" grpId="0" build="allAtOnce" animBg="1"/>
      <p:bldP spid="19" grpId="0" build="allAtOnce" animBg="1"/>
      <p:bldP spid="20" grpId="0" build="allAtOnce" animBg="1"/>
      <p:bldP spid="21" grpId="0" build="allAtOnce" animBg="1"/>
      <p:bldP spid="22" grpId="0" build="allAtOnce" animBg="1"/>
      <p:bldP spid="23" grpId="0" build="allAtOnce" animBg="1"/>
      <p:bldP spid="24" grpId="0" build="allAtOnce" animBg="1"/>
      <p:bldP spid="25" grpId="0" build="allAtOnce" animBg="1"/>
      <p:bldP spid="26" grpId="0" build="allAtOnce" animBg="1"/>
      <p:bldP spid="27" grpId="0" build="allAtOnce" animBg="1"/>
      <p:bldP spid="28" grpId="0" build="allAtOnce" animBg="1"/>
      <p:bldP spid="29" grpId="0" build="allAtOnce" animBg="1"/>
      <p:bldP spid="30" grpId="0" build="allAtOnce" animBg="1"/>
      <p:bldP spid="31" grpId="0" build="allAtOnce" animBg="1"/>
      <p:bldP spid="32" grpId="0" build="allAtOnce" animBg="1"/>
      <p:bldP spid="33" grpId="0" build="allAtOnce" animBg="1"/>
      <p:bldP spid="34" grpId="0" build="allAtOnce" animBg="1"/>
      <p:bldP spid="35" grpId="0" build="allAtOnce" animBg="1"/>
      <p:bldP spid="36" grpId="0" build="allAtOnce" animBg="1"/>
      <p:bldP spid="37" grpId="0" build="allAtOnce" animBg="1"/>
      <p:bldP spid="38" grpId="0" build="allAtOnce" animBg="1"/>
      <p:bldP spid="39" grpId="0" build="allAtOnce" animBg="1"/>
      <p:bldP spid="40" grpId="0" build="allAtOnce" animBg="1"/>
      <p:bldP spid="41" grpId="0" build="allAtOnce" animBg="1"/>
      <p:bldP spid="42" grpId="0" build="allAtOnce" animBg="1"/>
      <p:bldP spid="43" grpId="0" build="allAtOnce" animBg="1"/>
      <p:bldP spid="44" grpId="0" build="allAtOnce" animBg="1"/>
      <p:bldP spid="45" grpId="0" build="allAtOnce" animBg="1"/>
      <p:bldP spid="46" grpId="0" build="allAtOnce" animBg="1"/>
      <p:bldP spid="47" grpId="0" build="allAtOnce" animBg="1"/>
      <p:bldP spid="48" grpId="0" build="allAtOnce" animBg="1"/>
      <p:bldP spid="49" grpId="0" build="allAtOnce" animBg="1"/>
      <p:bldP spid="50" grpId="0" build="allAtOnce" animBg="1"/>
      <p:bldP spid="51" grpId="0" build="allAtOnce" animBg="1"/>
      <p:bldP spid="52" grpId="0" build="allAtOnce" animBg="1"/>
      <p:bldP spid="53" grpId="0" build="allAtOnce" animBg="1"/>
      <p:bldP spid="54" grpId="0" build="allAtOnce" animBg="1"/>
      <p:bldP spid="58" grpId="0" build="allAtOnce" animBg="1"/>
      <p:bldP spid="59" grpId="0" build="allAtOnce" animBg="1"/>
      <p:bldP spid="60" grpId="0" build="allAtOnce" animBg="1"/>
      <p:bldP spid="61" grpId="0" build="allAtOnce" animBg="1"/>
      <p:bldP spid="62" grpId="0" build="allAtOnce" animBg="1"/>
      <p:bldP spid="63" grpId="0" build="allAtOnce" animBg="1"/>
      <p:bldP spid="64" grpId="0" build="allAtOnce" animBg="1"/>
      <p:bldP spid="65" grpId="0" build="allAtOnce" animBg="1"/>
      <p:bldP spid="66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1187624" y="1844824"/>
            <a:ext cx="648072" cy="504056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395536" y="2420888"/>
            <a:ext cx="648072" cy="504056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1331640" y="3068960"/>
            <a:ext cx="648072" cy="504056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395536" y="3645024"/>
            <a:ext cx="648072" cy="504056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4.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4211960" y="5805264"/>
            <a:ext cx="648072" cy="504056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4355976" y="1340768"/>
            <a:ext cx="648072" cy="504056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6.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323528" y="4941168"/>
            <a:ext cx="648072" cy="504056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7.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755576" y="5877272"/>
            <a:ext cx="648072" cy="504056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8.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059832" y="4221088"/>
            <a:ext cx="648072" cy="504056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9.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139952" y="2348880"/>
            <a:ext cx="864096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10.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2627784" y="1340768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11.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195736" y="2420888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12.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2555776" y="3429000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13.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2411760" y="5949280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14.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1331640" y="4293096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15.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7740352" y="980728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16.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1763688" y="5229200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17.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3275856" y="5157192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18.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660232" y="5517232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19.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5436096" y="1124744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20.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5940152" y="2204864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21.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7452320" y="4365104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22.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7020272" y="2996952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23.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5364088" y="3140968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24.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4139952" y="3933056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25.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6228184" y="3933056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26.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7740352" y="2132856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27.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6660232" y="1412776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28.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5076056" y="4797152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29.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3491880" y="2996952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30.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5580112" y="6021288"/>
            <a:ext cx="936104" cy="432048"/>
          </a:xfrm>
          <a:prstGeom prst="ellipse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31.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084168" y="332656"/>
            <a:ext cx="792088" cy="408623"/>
          </a:xfrm>
          <a:prstGeom prst="round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ST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8100392" y="332656"/>
            <a:ext cx="792088" cy="408623"/>
          </a:xfrm>
          <a:prstGeom prst="round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ND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164288" y="332656"/>
            <a:ext cx="792088" cy="408623"/>
          </a:xfrm>
          <a:prstGeom prst="round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RD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956376" y="6165304"/>
            <a:ext cx="792088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956376" y="6093296"/>
            <a:ext cx="792088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884368" y="6093296"/>
            <a:ext cx="792088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956376" y="6093296"/>
            <a:ext cx="792088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956376" y="6165304"/>
            <a:ext cx="792088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884368" y="6093296"/>
            <a:ext cx="792088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884368" y="6165304"/>
            <a:ext cx="86409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884368" y="6165304"/>
            <a:ext cx="86409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884368" y="6165304"/>
            <a:ext cx="86409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884368" y="6165304"/>
            <a:ext cx="86409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884368" y="6165304"/>
            <a:ext cx="86409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884368" y="6165304"/>
            <a:ext cx="86409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812360" y="6165304"/>
            <a:ext cx="86409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884368" y="6165304"/>
            <a:ext cx="86409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884368" y="6093296"/>
            <a:ext cx="86409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884368" y="6165304"/>
            <a:ext cx="86409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956376" y="6237312"/>
            <a:ext cx="792088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084168" y="332656"/>
            <a:ext cx="792088" cy="408623"/>
          </a:xfrm>
          <a:prstGeom prst="round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ST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8028384" y="332656"/>
            <a:ext cx="802641" cy="408623"/>
          </a:xfrm>
          <a:prstGeom prst="round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ND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7092280" y="332656"/>
            <a:ext cx="802641" cy="408623"/>
          </a:xfrm>
          <a:prstGeom prst="round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RD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884368" y="6165304"/>
            <a:ext cx="802641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956376" y="6165304"/>
            <a:ext cx="802641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884368" y="6093296"/>
            <a:ext cx="802641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956376" y="6237312"/>
            <a:ext cx="802641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7884368" y="6165304"/>
            <a:ext cx="802641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7884368" y="6165304"/>
            <a:ext cx="802641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67" name="Obláček 66"/>
          <p:cNvSpPr/>
          <p:nvPr/>
        </p:nvSpPr>
        <p:spPr>
          <a:xfrm>
            <a:off x="2411760" y="260648"/>
            <a:ext cx="4104456" cy="792088"/>
          </a:xfrm>
          <a:prstGeom prst="cloudCallout">
            <a:avLst>
              <a:gd name="adj1" fmla="val -67580"/>
              <a:gd name="adj2" fmla="val 4222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7884368" y="6093296"/>
            <a:ext cx="802641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084168" y="332656"/>
            <a:ext cx="802641" cy="408623"/>
          </a:xfrm>
          <a:prstGeom prst="round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ST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73" name="Obrázek 7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32656"/>
            <a:ext cx="1024114" cy="11521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MC900428063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620688"/>
            <a:ext cx="1512168" cy="1238330"/>
          </a:xfrm>
          <a:prstGeom prst="rect">
            <a:avLst/>
          </a:prstGeom>
        </p:spPr>
      </p:pic>
      <p:sp>
        <p:nvSpPr>
          <p:cNvPr id="4" name="Obláček 3"/>
          <p:cNvSpPr/>
          <p:nvPr/>
        </p:nvSpPr>
        <p:spPr>
          <a:xfrm>
            <a:off x="2843808" y="332656"/>
            <a:ext cx="5328592" cy="1368152"/>
          </a:xfrm>
          <a:prstGeom prst="cloudCallout">
            <a:avLst>
              <a:gd name="adj1" fmla="val -63767"/>
              <a:gd name="adj2" fmla="val 1133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about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birthday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539552" y="1628800"/>
            <a:ext cx="7992888" cy="5040560"/>
          </a:xfrm>
          <a:prstGeom prst="horizontalScroll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200000"/>
              </a:lnSpc>
            </a:pP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birthday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on ………………………………………..……</a:t>
            </a:r>
          </a:p>
          <a:p>
            <a:pPr algn="ctr">
              <a:lnSpc>
                <a:spcPct val="200000"/>
              </a:lnSpc>
            </a:pP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want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get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……………………………………………………….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196753"/>
            <a:ext cx="8208912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000" dirty="0" smtClean="0">
                <a:hlinkClick r:id="rId3"/>
              </a:rPr>
              <a:t>http://office.</a:t>
            </a:r>
            <a:r>
              <a:rPr lang="cs-CZ" sz="2000" dirty="0" err="1" smtClean="0">
                <a:hlinkClick r:id="rId3"/>
              </a:rPr>
              <a:t>microsoft.com</a:t>
            </a:r>
            <a:r>
              <a:rPr lang="cs-CZ" sz="2000" dirty="0" smtClean="0"/>
              <a:t> 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MC900428063 (obličej s dárkem)   MC900434411 (obličej s otazníky)          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MC900429843 (obličej a dort)       MC900437990 (obličej s knihou)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MC900434615 (leden)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MC900434617 (únor)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MC900434619 (březen)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MC900434621 (duben)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MC900434623 (květen)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MC900434625 (červen)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MC900434627 (červenec)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MC900434629 (srpen)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MC900434631 (září)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MC900434633 (říjen)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MC900434635 (listopad)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MC900434637 (prosinec)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403648" y="404664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4105</TotalTime>
  <Words>519</Words>
  <Application>Microsoft Office PowerPoint</Application>
  <PresentationFormat>Předvádění na obrazovce (4:3)</PresentationFormat>
  <Paragraphs>181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267</cp:revision>
  <cp:lastPrinted>2012-10-06T15:49:19Z</cp:lastPrinted>
  <dcterms:created xsi:type="dcterms:W3CDTF">2012-09-11T13:55:05Z</dcterms:created>
  <dcterms:modified xsi:type="dcterms:W3CDTF">2013-04-24T07:36:35Z</dcterms:modified>
</cp:coreProperties>
</file>