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433" r:id="rId3"/>
    <p:sldId id="453" r:id="rId4"/>
    <p:sldId id="454" r:id="rId5"/>
    <p:sldId id="451" r:id="rId6"/>
    <p:sldId id="457" r:id="rId7"/>
    <p:sldId id="455" r:id="rId8"/>
    <p:sldId id="44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3399"/>
    <a:srgbClr val="68FF01"/>
    <a:srgbClr val="FF3300"/>
    <a:srgbClr val="AD6D53"/>
    <a:srgbClr val="4447BC"/>
    <a:srgbClr val="F5B20B"/>
    <a:srgbClr val="A5F7F9"/>
    <a:srgbClr val="893EC2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14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</a:t>
          </a:r>
          <a:r>
            <a:rPr lang="cs-CZ" dirty="0" smtClean="0"/>
            <a:t>INOVACE_33_ </a:t>
          </a:r>
          <a:r>
            <a:rPr lang="cs-CZ" dirty="0" smtClean="0"/>
            <a:t>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IN OUR HOUSE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900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</a:t>
          </a:r>
          <a:r>
            <a:rPr lang="cs-CZ" sz="2500" kern="1200" dirty="0" smtClean="0"/>
            <a:t>INOVACE_33_ </a:t>
          </a:r>
          <a:r>
            <a:rPr lang="cs-CZ" sz="2500" kern="1200" dirty="0" smtClean="0"/>
            <a:t>ANGLICKÝ JAZYK 5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772026" y="3947327"/>
          <a:ext cx="260192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IN OUR HOUSE</a:t>
          </a:r>
          <a:endParaRPr lang="cs-CZ" sz="2500" b="1" kern="1200" dirty="0"/>
        </a:p>
      </dsp:txBody>
      <dsp:txXfrm>
        <a:off x="3772026" y="3947327"/>
        <a:ext cx="2601921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6.wmf"/><Relationship Id="rId18" Type="http://schemas.openxmlformats.org/officeDocument/2006/relationships/image" Target="../media/image31.wmf"/><Relationship Id="rId3" Type="http://schemas.openxmlformats.org/officeDocument/2006/relationships/image" Target="../media/image16.wmf"/><Relationship Id="rId21" Type="http://schemas.openxmlformats.org/officeDocument/2006/relationships/image" Target="../media/image34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17" Type="http://schemas.openxmlformats.org/officeDocument/2006/relationships/image" Target="../media/image30.wmf"/><Relationship Id="rId25" Type="http://schemas.openxmlformats.org/officeDocument/2006/relationships/image" Target="../media/image38.wmf"/><Relationship Id="rId2" Type="http://schemas.openxmlformats.org/officeDocument/2006/relationships/image" Target="../media/image15.wmf"/><Relationship Id="rId16" Type="http://schemas.openxmlformats.org/officeDocument/2006/relationships/image" Target="../media/image29.wmf"/><Relationship Id="rId20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24" Type="http://schemas.openxmlformats.org/officeDocument/2006/relationships/image" Target="../media/image37.wmf"/><Relationship Id="rId5" Type="http://schemas.openxmlformats.org/officeDocument/2006/relationships/image" Target="../media/image18.wmf"/><Relationship Id="rId15" Type="http://schemas.openxmlformats.org/officeDocument/2006/relationships/image" Target="../media/image28.wmf"/><Relationship Id="rId23" Type="http://schemas.openxmlformats.org/officeDocument/2006/relationships/image" Target="../media/image36.wmf"/><Relationship Id="rId10" Type="http://schemas.openxmlformats.org/officeDocument/2006/relationships/image" Target="../media/image23.wmf"/><Relationship Id="rId19" Type="http://schemas.openxmlformats.org/officeDocument/2006/relationships/image" Target="../media/image32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Relationship Id="rId14" Type="http://schemas.openxmlformats.org/officeDocument/2006/relationships/image" Target="../media/image27.wmf"/><Relationship Id="rId22" Type="http://schemas.openxmlformats.org/officeDocument/2006/relationships/image" Target="../media/image3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340768"/>
            <a:ext cx="8568952" cy="51748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30</a:t>
            </a:r>
            <a:r>
              <a:rPr lang="cs-CZ" sz="2800" noProof="0" dirty="0" smtClean="0">
                <a:latin typeface="Comic Sans MS" pitchFamily="66" charset="0"/>
              </a:rPr>
              <a:t>.4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bathroom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bedroom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living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room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children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room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dirty="0" err="1" smtClean="0">
                <a:latin typeface="Comic Sans MS" pitchFamily="66" charset="0"/>
              </a:rPr>
              <a:t>dining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room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kitchen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hall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toilet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garage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garden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stairs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slovní zásobu na dané téma.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IN OUR HOUSE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043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196752"/>
            <a:ext cx="6984776" cy="5133823"/>
          </a:xfrm>
          <a:prstGeom prst="rect">
            <a:avLst/>
          </a:prstGeom>
        </p:spPr>
      </p:pic>
      <p:pic>
        <p:nvPicPr>
          <p:cNvPr id="4" name="Obrázek 3" descr="MC90043777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476672"/>
            <a:ext cx="1797050" cy="186055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627784" y="332656"/>
            <a:ext cx="4968552" cy="864096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house.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58064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229200"/>
            <a:ext cx="1584176" cy="1440160"/>
          </a:xfrm>
          <a:prstGeom prst="rect">
            <a:avLst/>
          </a:prstGeom>
        </p:spPr>
      </p:pic>
      <p:pic>
        <p:nvPicPr>
          <p:cNvPr id="3" name="Obrázek 2" descr="MC90008987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5013176"/>
            <a:ext cx="1516356" cy="1624922"/>
          </a:xfrm>
          <a:prstGeom prst="rect">
            <a:avLst/>
          </a:prstGeom>
        </p:spPr>
      </p:pic>
      <p:pic>
        <p:nvPicPr>
          <p:cNvPr id="4" name="Obrázek 3" descr="MC900089877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1124744"/>
            <a:ext cx="1728192" cy="1557165"/>
          </a:xfrm>
          <a:prstGeom prst="rect">
            <a:avLst/>
          </a:prstGeom>
        </p:spPr>
      </p:pic>
      <p:pic>
        <p:nvPicPr>
          <p:cNvPr id="7" name="Obrázek 6" descr="MC90008997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4581128"/>
            <a:ext cx="1584176" cy="1440160"/>
          </a:xfrm>
          <a:prstGeom prst="rect">
            <a:avLst/>
          </a:prstGeom>
        </p:spPr>
      </p:pic>
      <p:pic>
        <p:nvPicPr>
          <p:cNvPr id="8" name="Obrázek 7" descr="MC900089979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11760" y="3284984"/>
            <a:ext cx="1778092" cy="1584176"/>
          </a:xfrm>
          <a:prstGeom prst="rect">
            <a:avLst/>
          </a:prstGeom>
        </p:spPr>
      </p:pic>
      <p:pic>
        <p:nvPicPr>
          <p:cNvPr id="9" name="Obrázek 8" descr="MC900089983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2420888"/>
            <a:ext cx="1800200" cy="1512168"/>
          </a:xfrm>
          <a:prstGeom prst="rect">
            <a:avLst/>
          </a:prstGeom>
        </p:spPr>
      </p:pic>
      <p:pic>
        <p:nvPicPr>
          <p:cNvPr id="10" name="Obrázek 9" descr="MC900089995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72000" y="5229200"/>
            <a:ext cx="1800200" cy="1392483"/>
          </a:xfrm>
          <a:prstGeom prst="rect">
            <a:avLst/>
          </a:prstGeom>
        </p:spPr>
      </p:pic>
      <p:pic>
        <p:nvPicPr>
          <p:cNvPr id="11" name="Obrázek 10" descr="MC90009000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32240" y="764704"/>
            <a:ext cx="1800200" cy="1440160"/>
          </a:xfrm>
          <a:prstGeom prst="rect">
            <a:avLst/>
          </a:prstGeom>
        </p:spPr>
      </p:pic>
      <p:pic>
        <p:nvPicPr>
          <p:cNvPr id="14" name="Obrázek 13" descr="MC900232719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644008" y="3429000"/>
            <a:ext cx="1656183" cy="1368152"/>
          </a:xfrm>
          <a:prstGeom prst="rect">
            <a:avLst/>
          </a:prstGeom>
        </p:spPr>
      </p:pic>
      <p:pic>
        <p:nvPicPr>
          <p:cNvPr id="16" name="Obrázek 15" descr="MC900439891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23528" y="2564904"/>
            <a:ext cx="1584176" cy="202774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2483768" y="332656"/>
            <a:ext cx="3672408" cy="936104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043608" y="1556792"/>
            <a:ext cx="259228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LIVING ROOM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1628800"/>
            <a:ext cx="295232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CHILDREN ROOM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1556792"/>
            <a:ext cx="136815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HALL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1628800"/>
            <a:ext cx="194421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BEDROOM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1628800"/>
            <a:ext cx="273630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DINING ROOM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1700808"/>
            <a:ext cx="223224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BATHROOM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47664" y="1628800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GARAGE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547664" y="1628800"/>
            <a:ext cx="194421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KITCHEN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1556792"/>
            <a:ext cx="172819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GARDEN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15616" y="1628800"/>
            <a:ext cx="172819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STAIRS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13395.WMF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755576" y="3789040"/>
            <a:ext cx="600491" cy="504056"/>
          </a:xfrm>
          <a:prstGeom prst="rect">
            <a:avLst/>
          </a:prstGeom>
        </p:spPr>
      </p:pic>
      <p:pic>
        <p:nvPicPr>
          <p:cNvPr id="3" name="Obrázek 2" descr="MC90001689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861048"/>
            <a:ext cx="1246321" cy="713783"/>
          </a:xfrm>
          <a:prstGeom prst="rect">
            <a:avLst/>
          </a:prstGeom>
        </p:spPr>
      </p:pic>
      <p:pic>
        <p:nvPicPr>
          <p:cNvPr id="4" name="Obrázek 3" descr="MC90003030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84368" y="4653136"/>
            <a:ext cx="626371" cy="720080"/>
          </a:xfrm>
          <a:prstGeom prst="rect">
            <a:avLst/>
          </a:prstGeom>
        </p:spPr>
      </p:pic>
      <p:pic>
        <p:nvPicPr>
          <p:cNvPr id="6" name="Obrázek 5" descr="MC90019251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2636912"/>
            <a:ext cx="792088" cy="695380"/>
          </a:xfrm>
          <a:prstGeom prst="rect">
            <a:avLst/>
          </a:prstGeom>
        </p:spPr>
      </p:pic>
      <p:pic>
        <p:nvPicPr>
          <p:cNvPr id="7" name="Obrázek 6" descr="MC90019364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131840" y="4005064"/>
            <a:ext cx="1080120" cy="757061"/>
          </a:xfrm>
          <a:prstGeom prst="rect">
            <a:avLst/>
          </a:prstGeom>
        </p:spPr>
      </p:pic>
      <p:pic>
        <p:nvPicPr>
          <p:cNvPr id="8" name="Obrázek 7" descr="MC90021517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5589240"/>
            <a:ext cx="1274011" cy="864096"/>
          </a:xfrm>
          <a:prstGeom prst="rect">
            <a:avLst/>
          </a:prstGeom>
        </p:spPr>
      </p:pic>
      <p:pic>
        <p:nvPicPr>
          <p:cNvPr id="9" name="Obrázek 8" descr="MC900215471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23728" y="1700808"/>
            <a:ext cx="864096" cy="924695"/>
          </a:xfrm>
          <a:prstGeom prst="rect">
            <a:avLst/>
          </a:prstGeom>
        </p:spPr>
      </p:pic>
      <p:pic>
        <p:nvPicPr>
          <p:cNvPr id="11" name="Obrázek 10" descr="MC900232683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596336" y="3068960"/>
            <a:ext cx="936104" cy="1007296"/>
          </a:xfrm>
          <a:prstGeom prst="rect">
            <a:avLst/>
          </a:prstGeom>
        </p:spPr>
      </p:pic>
      <p:pic>
        <p:nvPicPr>
          <p:cNvPr id="13" name="Obrázek 12" descr="MC900232753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275856" y="2780928"/>
            <a:ext cx="899071" cy="792088"/>
          </a:xfrm>
          <a:prstGeom prst="rect">
            <a:avLst/>
          </a:prstGeom>
        </p:spPr>
      </p:pic>
      <p:pic>
        <p:nvPicPr>
          <p:cNvPr id="14" name="Obrázek 13" descr="MC900295732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67544" y="2348880"/>
            <a:ext cx="1458844" cy="792088"/>
          </a:xfrm>
          <a:prstGeom prst="rect">
            <a:avLst/>
          </a:prstGeom>
        </p:spPr>
      </p:pic>
      <p:pic>
        <p:nvPicPr>
          <p:cNvPr id="15" name="Obrázek 14" descr="MC900350513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139952" y="4725144"/>
            <a:ext cx="1224136" cy="708657"/>
          </a:xfrm>
          <a:prstGeom prst="rect">
            <a:avLst/>
          </a:prstGeom>
        </p:spPr>
      </p:pic>
      <p:pic>
        <p:nvPicPr>
          <p:cNvPr id="16" name="Obrázek 15" descr="MC900351181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2195736" y="4437112"/>
            <a:ext cx="481746" cy="1152128"/>
          </a:xfrm>
          <a:prstGeom prst="rect">
            <a:avLst/>
          </a:prstGeom>
        </p:spPr>
      </p:pic>
      <p:pic>
        <p:nvPicPr>
          <p:cNvPr id="17" name="Obrázek 16" descr="MC900351554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6372200" y="2852936"/>
            <a:ext cx="564184" cy="936104"/>
          </a:xfrm>
          <a:prstGeom prst="rect">
            <a:avLst/>
          </a:prstGeom>
        </p:spPr>
      </p:pic>
      <p:pic>
        <p:nvPicPr>
          <p:cNvPr id="18" name="Obrázek 17" descr="MC900352372.WMF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1619672" y="5877272"/>
            <a:ext cx="792088" cy="752016"/>
          </a:xfrm>
          <a:prstGeom prst="rect">
            <a:avLst/>
          </a:prstGeom>
        </p:spPr>
      </p:pic>
      <p:pic>
        <p:nvPicPr>
          <p:cNvPr id="19" name="Obrázek 18" descr="MC900352376.WMF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5796136" y="1628800"/>
            <a:ext cx="973420" cy="792088"/>
          </a:xfrm>
          <a:prstGeom prst="rect">
            <a:avLst/>
          </a:prstGeom>
        </p:spPr>
      </p:pic>
      <p:pic>
        <p:nvPicPr>
          <p:cNvPr id="20" name="Obrázek 19" descr="MC900352378.WMF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467544" y="5589240"/>
            <a:ext cx="560102" cy="936104"/>
          </a:xfrm>
          <a:prstGeom prst="rect">
            <a:avLst/>
          </a:prstGeom>
        </p:spPr>
      </p:pic>
      <p:pic>
        <p:nvPicPr>
          <p:cNvPr id="21" name="Obrázek 20" descr="MC900352383.WMF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7380312" y="1628800"/>
            <a:ext cx="452017" cy="1296144"/>
          </a:xfrm>
          <a:prstGeom prst="rect">
            <a:avLst/>
          </a:prstGeom>
        </p:spPr>
      </p:pic>
      <p:pic>
        <p:nvPicPr>
          <p:cNvPr id="22" name="Obrázek 21" descr="MC900356921.WMF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5076056" y="5517232"/>
            <a:ext cx="1094339" cy="1080120"/>
          </a:xfrm>
          <a:prstGeom prst="rect">
            <a:avLst/>
          </a:prstGeom>
        </p:spPr>
      </p:pic>
      <p:pic>
        <p:nvPicPr>
          <p:cNvPr id="23" name="Obrázek 22" descr="MC900383832.WMF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3923928" y="1556792"/>
            <a:ext cx="658368" cy="932688"/>
          </a:xfrm>
          <a:prstGeom prst="rect">
            <a:avLst/>
          </a:prstGeom>
        </p:spPr>
      </p:pic>
      <p:pic>
        <p:nvPicPr>
          <p:cNvPr id="24" name="Obrázek 23" descr="MC900396914.WMF"/>
          <p:cNvPicPr>
            <a:picLocks noChangeAspect="1"/>
          </p:cNvPicPr>
          <p:nvPr/>
        </p:nvPicPr>
        <p:blipFill>
          <a:blip r:embed="rId21" cstate="print"/>
          <a:stretch>
            <a:fillRect/>
          </a:stretch>
        </p:blipFill>
        <p:spPr>
          <a:xfrm>
            <a:off x="1979712" y="3284984"/>
            <a:ext cx="633408" cy="864096"/>
          </a:xfrm>
          <a:prstGeom prst="rect">
            <a:avLst/>
          </a:prstGeom>
        </p:spPr>
      </p:pic>
      <p:pic>
        <p:nvPicPr>
          <p:cNvPr id="26" name="Obrázek 25" descr="MC900412304.WMF"/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3347864" y="5517232"/>
            <a:ext cx="598022" cy="1080120"/>
          </a:xfrm>
          <a:prstGeom prst="rect">
            <a:avLst/>
          </a:prstGeom>
        </p:spPr>
      </p:pic>
      <p:pic>
        <p:nvPicPr>
          <p:cNvPr id="27" name="Obrázek 26" descr="MC900426056.WMF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6084168" y="4293096"/>
            <a:ext cx="1181806" cy="936104"/>
          </a:xfrm>
          <a:prstGeom prst="rect">
            <a:avLst/>
          </a:prstGeom>
        </p:spPr>
      </p:pic>
      <p:pic>
        <p:nvPicPr>
          <p:cNvPr id="29" name="Obrázek 28" descr="MC900192427.WMF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>
            <a:off x="1043608" y="4509120"/>
            <a:ext cx="648072" cy="793553"/>
          </a:xfrm>
          <a:prstGeom prst="rect">
            <a:avLst/>
          </a:prstGeom>
        </p:spPr>
      </p:pic>
      <p:pic>
        <p:nvPicPr>
          <p:cNvPr id="33" name="Obrázek 32" descr="MC900428101.WMF"/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>
            <a:off x="611560" y="476672"/>
            <a:ext cx="1008111" cy="980253"/>
          </a:xfrm>
          <a:prstGeom prst="rect">
            <a:avLst/>
          </a:prstGeom>
        </p:spPr>
      </p:pic>
      <p:sp>
        <p:nvSpPr>
          <p:cNvPr id="36" name="Obláček 35"/>
          <p:cNvSpPr/>
          <p:nvPr/>
        </p:nvSpPr>
        <p:spPr>
          <a:xfrm>
            <a:off x="2411760" y="332656"/>
            <a:ext cx="6048672" cy="1008112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340768"/>
          <a:ext cx="8388424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97106"/>
                <a:gridCol w="2097106"/>
                <a:gridCol w="2097106"/>
                <a:gridCol w="2097106"/>
              </a:tblGrid>
              <a:tr h="370840"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TELEVIZE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DVEŘE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SOFA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LAMP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WC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HOUPAČKA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WINDOW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MIRROR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STŮL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SPORÁK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BED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FRIDGE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VANA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LOŽNICE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AN ARMCHAIR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HALL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ROSTLINA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SCHODIŠTĚ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CARPET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DINING ROOM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SPRCHA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KOUPELNA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WASHBASIN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LIVING ROOM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ŽIDLE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Comic Sans MS" pitchFamily="66" charset="0"/>
                        </a:rPr>
                        <a:t>DĚTSKÝ POKOJ</a:t>
                      </a:r>
                      <a:endParaRPr lang="cs-CZ" sz="18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láček 5"/>
          <p:cNvSpPr/>
          <p:nvPr/>
        </p:nvSpPr>
        <p:spPr>
          <a:xfrm>
            <a:off x="2483768" y="260648"/>
            <a:ext cx="4185067" cy="864096"/>
          </a:xfrm>
          <a:prstGeom prst="cloudCallout">
            <a:avLst>
              <a:gd name="adj1" fmla="val 66792"/>
              <a:gd name="adj2" fmla="val 717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188640"/>
            <a:ext cx="1136500" cy="1196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340768"/>
          <a:ext cx="8388424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97106"/>
                <a:gridCol w="2097106"/>
                <a:gridCol w="2097106"/>
                <a:gridCol w="20971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THE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TELEVISION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TELEVIZE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DOOR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DVEŘE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SOFA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POHOVKA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LAMP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LAMPA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TOILET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WC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SWING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HOUPAČKA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WINDOW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OKNO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MIRROR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ZRCADLO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TABLE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STŮL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COOKER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SPORÁK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BED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POSTEL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FRIDGE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LEDNICE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BATH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VANA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BEDROOM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LOŽNICE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AN ARMCHAIR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KŘESLO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HALL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PŘEDSÍŇ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PLANT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ROSTLINA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STAIRS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SCHODIŠTĚ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CARPET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KOBEREC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DINING ROOM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JÍDELNA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SHOWER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SPRCHA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BATHROOM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KOUPELNA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WASHBASIN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UMYVADLO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LIVING ROOM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latin typeface="Comic Sans MS" pitchFamily="66" charset="0"/>
                        </a:rPr>
                        <a:t>OBÝVACÍ POKOJ</a:t>
                      </a:r>
                      <a:endParaRPr lang="cs-CZ" sz="16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CHAIR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ŽIDLE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 CHILDREN ROOM</a:t>
                      </a:r>
                      <a:endParaRPr lang="cs-CZ" sz="1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Comic Sans MS" pitchFamily="66" charset="0"/>
                        </a:rPr>
                        <a:t>DĚTSKÝ POKOJ</a:t>
                      </a:r>
                      <a:endParaRPr lang="cs-CZ" sz="18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Mrak 2"/>
          <p:cNvSpPr/>
          <p:nvPr/>
        </p:nvSpPr>
        <p:spPr>
          <a:xfrm>
            <a:off x="2771800" y="260648"/>
            <a:ext cx="3600400" cy="864096"/>
          </a:xfrm>
          <a:prstGeom prst="cloud">
            <a:avLst/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8208912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MC900434411 </a:t>
            </a:r>
            <a:r>
              <a:rPr lang="cs-CZ" dirty="0" smtClean="0"/>
              <a:t>(obličej s otazníky)           </a:t>
            </a:r>
            <a:r>
              <a:rPr lang="cs-CZ" dirty="0" smtClean="0"/>
              <a:t>      MC900356921 (houpačka)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MC900440428 (obličej píše</a:t>
            </a:r>
            <a:r>
              <a:rPr lang="cs-CZ" dirty="0" smtClean="0"/>
              <a:t>)                          MC900430432 (dům)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MC900437779 (obličej FOR SALE)                  MC900013395 (televizor)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MC900428101 (obličej se holí)                      MC900016895 (pohovka)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MC900439811 (garáž)                                   MC900058064 (předsíň)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MC900192427 (zrcadlo)                                MC900089873 (ložnice)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MC900383832 (židle)                                    MC900089877 (schodiště)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MC900396914 (sporák)                                  MC900089977 (obývací pokoj)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MC900412304 (lednice)                                 MC900089979 (kuchyň)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MC900426056 (auto)                                     MC900089983 (zahrada)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MC900351181 (sprcha)                                  MC900089995 (jídelna)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MC900351554 (umyvadlo)                             MC900090001 (dětský pokoj)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MC900352372 (stůl)                                      MC900192513 (okno)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MC900352376 (postel)                                  MC900215471 (vana)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MC900352378 (dveře)                                   MC900232683 (křeslo)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MC900352383 (lampa)                                  MC900232719 (koupelna)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MC900232753 (rostlina)                                MC900295732 (bazén)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/>
              <a:t>MC900350513 (koberec)                               MC900215177 (postel)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4210</TotalTime>
  <Words>428</Words>
  <Application>Microsoft Office PowerPoint</Application>
  <PresentationFormat>Předvádění na obrazovce (4:3)</PresentationFormat>
  <Paragraphs>128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267</cp:revision>
  <cp:lastPrinted>2012-10-06T15:49:19Z</cp:lastPrinted>
  <dcterms:created xsi:type="dcterms:W3CDTF">2012-09-11T13:55:05Z</dcterms:created>
  <dcterms:modified xsi:type="dcterms:W3CDTF">2013-04-27T19:13:39Z</dcterms:modified>
</cp:coreProperties>
</file>