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1"/>
  </p:notesMasterIdLst>
  <p:sldIdLst>
    <p:sldId id="258" r:id="rId2"/>
    <p:sldId id="433" r:id="rId3"/>
    <p:sldId id="463" r:id="rId4"/>
    <p:sldId id="469" r:id="rId5"/>
    <p:sldId id="465" r:id="rId6"/>
    <p:sldId id="470" r:id="rId7"/>
    <p:sldId id="467" r:id="rId8"/>
    <p:sldId id="468" r:id="rId9"/>
    <p:sldId id="44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8FF01"/>
    <a:srgbClr val="A5F7F9"/>
    <a:srgbClr val="FF0066"/>
    <a:srgbClr val="FF3399"/>
    <a:srgbClr val="893EC2"/>
    <a:srgbClr val="FF3300"/>
    <a:srgbClr val="FF66CC"/>
    <a:srgbClr val="AD6D53"/>
    <a:srgbClr val="4447BC"/>
    <a:srgbClr val="F5B20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>
        <p:scale>
          <a:sx n="66" d="100"/>
          <a:sy n="66" d="100"/>
        </p:scale>
        <p:origin x="-1422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INOVACE_36_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REVISION II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1404" custScaleY="37828" custLinFactY="27739" custLinFactNeighborX="1521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620"/>
          <a:ext cx="6498430" cy="136842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VY_22_ INOVACE_36_ ANGLICKÝ JAZYK 5</a:t>
          </a:r>
          <a:endParaRPr lang="cs-CZ" sz="2200" kern="1200" dirty="0"/>
        </a:p>
      </dsp:txBody>
      <dsp:txXfrm flipH="1">
        <a:off x="1357356" y="473620"/>
        <a:ext cx="6498430" cy="1368428"/>
      </dsp:txXfrm>
    </dsp:sp>
    <dsp:sp modelId="{ED2230FF-1096-48BA-B691-CB70E3195D4E}">
      <dsp:nvSpPr>
        <dsp:cNvPr id="0" name=""/>
        <dsp:cNvSpPr/>
      </dsp:nvSpPr>
      <dsp:spPr>
        <a:xfrm>
          <a:off x="1643169" y="2013102"/>
          <a:ext cx="5926804" cy="136842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Základní škola a Mateřská škola, Potštejn, okres Rychnov nad Kněžnou</a:t>
          </a:r>
          <a:endParaRPr lang="cs-CZ" sz="2200" kern="1200" dirty="0"/>
        </a:p>
      </dsp:txBody>
      <dsp:txXfrm>
        <a:off x="1643169" y="2013102"/>
        <a:ext cx="5926804" cy="1368428"/>
      </dsp:txXfrm>
    </dsp:sp>
    <dsp:sp modelId="{6E27EA9C-C67C-450A-8A3C-DF1F4862AEAB}">
      <dsp:nvSpPr>
        <dsp:cNvPr id="0" name=""/>
        <dsp:cNvSpPr/>
      </dsp:nvSpPr>
      <dsp:spPr>
        <a:xfrm>
          <a:off x="4132065" y="4103226"/>
          <a:ext cx="1881842" cy="51764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REVISION II</a:t>
          </a:r>
          <a:endParaRPr lang="cs-CZ" sz="2200" b="1" kern="1200" dirty="0"/>
        </a:p>
      </dsp:txBody>
      <dsp:txXfrm>
        <a:off x="4132065" y="4103226"/>
        <a:ext cx="1881842" cy="5176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21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12" Type="http://schemas.openxmlformats.org/officeDocument/2006/relationships/image" Target="../media/image20.jpeg"/><Relationship Id="rId17" Type="http://schemas.openxmlformats.org/officeDocument/2006/relationships/image" Target="../media/image25.jpeg"/><Relationship Id="rId2" Type="http://schemas.openxmlformats.org/officeDocument/2006/relationships/image" Target="../media/image10.png"/><Relationship Id="rId16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5" Type="http://schemas.openxmlformats.org/officeDocument/2006/relationships/image" Target="../media/image2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Relationship Id="rId14" Type="http://schemas.openxmlformats.org/officeDocument/2006/relationships/image" Target="../media/image2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Relationship Id="rId9" Type="http://schemas.openxmlformats.org/officeDocument/2006/relationships/image" Target="../media/image3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13" Type="http://schemas.openxmlformats.org/officeDocument/2006/relationships/image" Target="../media/image50.wmf"/><Relationship Id="rId18" Type="http://schemas.openxmlformats.org/officeDocument/2006/relationships/image" Target="../media/image55.jpeg"/><Relationship Id="rId3" Type="http://schemas.openxmlformats.org/officeDocument/2006/relationships/image" Target="../media/image40.jpeg"/><Relationship Id="rId7" Type="http://schemas.openxmlformats.org/officeDocument/2006/relationships/image" Target="../media/image44.jpeg"/><Relationship Id="rId12" Type="http://schemas.openxmlformats.org/officeDocument/2006/relationships/image" Target="../media/image49.jpeg"/><Relationship Id="rId17" Type="http://schemas.openxmlformats.org/officeDocument/2006/relationships/image" Target="../media/image54.jpeg"/><Relationship Id="rId2" Type="http://schemas.openxmlformats.org/officeDocument/2006/relationships/image" Target="../media/image39.jpeg"/><Relationship Id="rId16" Type="http://schemas.openxmlformats.org/officeDocument/2006/relationships/image" Target="../media/image5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jpeg"/><Relationship Id="rId11" Type="http://schemas.openxmlformats.org/officeDocument/2006/relationships/image" Target="../media/image48.jpeg"/><Relationship Id="rId5" Type="http://schemas.openxmlformats.org/officeDocument/2006/relationships/image" Target="../media/image42.jpeg"/><Relationship Id="rId15" Type="http://schemas.openxmlformats.org/officeDocument/2006/relationships/image" Target="../media/image52.jpeg"/><Relationship Id="rId10" Type="http://schemas.openxmlformats.org/officeDocument/2006/relationships/image" Target="../media/image47.jpeg"/><Relationship Id="rId4" Type="http://schemas.openxmlformats.org/officeDocument/2006/relationships/image" Target="../media/image41.jpeg"/><Relationship Id="rId9" Type="http://schemas.openxmlformats.org/officeDocument/2006/relationships/image" Target="../media/image46.jpeg"/><Relationship Id="rId14" Type="http://schemas.openxmlformats.org/officeDocument/2006/relationships/image" Target="../media/image5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7943685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869160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710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251520" y="1340768"/>
            <a:ext cx="8568952" cy="517487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11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OVĚŘENÍ VE VÝUCE: 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27</a:t>
            </a:r>
            <a:r>
              <a:rPr lang="cs-CZ" sz="2800" noProof="0" dirty="0" smtClean="0">
                <a:latin typeface="Comic Sans MS" pitchFamily="66" charset="0"/>
              </a:rPr>
              <a:t>.5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. 2013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PŘEDMĚT: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Anglický jazyk       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ROČNÍK: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5.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lvl="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KLÍČOVÁ SLOVA: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ANOTACE: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DUM procvičuje slovní zásobu na dané téma.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Motivuje k vyhledávání neznámých slov ve slovníku.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5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REVISION II</a:t>
            </a:r>
            <a:endParaRPr lang="cs-CZ" sz="4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175.JPG"/>
          <p:cNvPicPr>
            <a:picLocks noChangeAspect="1"/>
          </p:cNvPicPr>
          <p:nvPr/>
        </p:nvPicPr>
        <p:blipFill>
          <a:blip r:embed="rId2" cstate="print"/>
          <a:srcRect l="4456" t="7271" r="15106" b="2638"/>
          <a:stretch>
            <a:fillRect/>
          </a:stretch>
        </p:blipFill>
        <p:spPr>
          <a:xfrm rot="5400000">
            <a:off x="203514" y="1748814"/>
            <a:ext cx="2400267" cy="2016224"/>
          </a:xfrm>
          <a:prstGeom prst="rect">
            <a:avLst/>
          </a:prstGeom>
        </p:spPr>
      </p:pic>
      <p:pic>
        <p:nvPicPr>
          <p:cNvPr id="3" name="Obrázek 2" descr="DSC0017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2321750" y="1790818"/>
            <a:ext cx="2448272" cy="1980221"/>
          </a:xfrm>
          <a:prstGeom prst="rect">
            <a:avLst/>
          </a:prstGeom>
        </p:spPr>
      </p:pic>
      <p:pic>
        <p:nvPicPr>
          <p:cNvPr id="4" name="Obrázek 3" descr="DSC00177.JPG"/>
          <p:cNvPicPr>
            <a:picLocks noChangeAspect="1"/>
          </p:cNvPicPr>
          <p:nvPr/>
        </p:nvPicPr>
        <p:blipFill>
          <a:blip r:embed="rId4" cstate="print"/>
          <a:srcRect t="6055" r="24649" b="9051"/>
          <a:stretch>
            <a:fillRect/>
          </a:stretch>
        </p:blipFill>
        <p:spPr>
          <a:xfrm rot="5400000">
            <a:off x="6540702" y="1748330"/>
            <a:ext cx="2471308" cy="2088232"/>
          </a:xfrm>
          <a:prstGeom prst="rect">
            <a:avLst/>
          </a:prstGeom>
        </p:spPr>
      </p:pic>
      <p:sp>
        <p:nvSpPr>
          <p:cNvPr id="6" name="Obláček 5"/>
          <p:cNvSpPr/>
          <p:nvPr/>
        </p:nvSpPr>
        <p:spPr>
          <a:xfrm>
            <a:off x="2483768" y="332656"/>
            <a:ext cx="6264696" cy="1152128"/>
          </a:xfrm>
          <a:prstGeom prst="cloudCallout">
            <a:avLst>
              <a:gd name="adj1" fmla="val -59104"/>
              <a:gd name="adj2" fmla="val 13756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describe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pupils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332656"/>
            <a:ext cx="1042734" cy="1152128"/>
          </a:xfrm>
          <a:prstGeom prst="rect">
            <a:avLst/>
          </a:prstGeom>
        </p:spPr>
      </p:pic>
      <p:pic>
        <p:nvPicPr>
          <p:cNvPr id="10" name="Obrázek 9" descr="DSC00003.JPG"/>
          <p:cNvPicPr>
            <a:picLocks noChangeAspect="1"/>
          </p:cNvPicPr>
          <p:nvPr/>
        </p:nvPicPr>
        <p:blipFill>
          <a:blip r:embed="rId6" cstate="print"/>
          <a:srcRect t="3801" r="3538" b="2751"/>
          <a:stretch>
            <a:fillRect/>
          </a:stretch>
        </p:blipFill>
        <p:spPr>
          <a:xfrm rot="5400000">
            <a:off x="4400669" y="1800131"/>
            <a:ext cx="2448273" cy="1961595"/>
          </a:xfrm>
          <a:prstGeom prst="rect">
            <a:avLst/>
          </a:prstGeom>
        </p:spPr>
      </p:pic>
      <p:pic>
        <p:nvPicPr>
          <p:cNvPr id="8" name="Obrázek 7" descr="DSC00043.JPG"/>
          <p:cNvPicPr>
            <a:picLocks noChangeAspect="1"/>
          </p:cNvPicPr>
          <p:nvPr/>
        </p:nvPicPr>
        <p:blipFill>
          <a:blip r:embed="rId7" cstate="print"/>
          <a:srcRect r="5901" b="4851"/>
          <a:stretch>
            <a:fillRect/>
          </a:stretch>
        </p:blipFill>
        <p:spPr>
          <a:xfrm rot="5400000">
            <a:off x="865794" y="4182878"/>
            <a:ext cx="2663805" cy="2020146"/>
          </a:xfrm>
          <a:prstGeom prst="rect">
            <a:avLst/>
          </a:prstGeom>
        </p:spPr>
      </p:pic>
      <p:pic>
        <p:nvPicPr>
          <p:cNvPr id="9" name="Obrázek 8" descr="DSC00005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5400000">
            <a:off x="3131839" y="4149081"/>
            <a:ext cx="2664297" cy="2088233"/>
          </a:xfrm>
          <a:prstGeom prst="rect">
            <a:avLst/>
          </a:prstGeom>
        </p:spPr>
      </p:pic>
      <p:pic>
        <p:nvPicPr>
          <p:cNvPr id="11" name="Obrázek 10" descr="DSC00001.JPG"/>
          <p:cNvPicPr>
            <a:picLocks noChangeAspect="1"/>
          </p:cNvPicPr>
          <p:nvPr/>
        </p:nvPicPr>
        <p:blipFill>
          <a:blip r:embed="rId9" cstate="print"/>
          <a:srcRect l="5512" t="8001" r="14951" b="10101"/>
          <a:stretch>
            <a:fillRect/>
          </a:stretch>
        </p:blipFill>
        <p:spPr>
          <a:xfrm rot="5400000">
            <a:off x="5416247" y="4168929"/>
            <a:ext cx="2703992" cy="208823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vaatřiceticípá hvězda 1"/>
          <p:cNvSpPr/>
          <p:nvPr/>
        </p:nvSpPr>
        <p:spPr>
          <a:xfrm>
            <a:off x="3707904" y="2564904"/>
            <a:ext cx="1656184" cy="720080"/>
          </a:xfrm>
          <a:prstGeom prst="star32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FLY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" name="Dvaatřiceticípá hvězda 2"/>
          <p:cNvSpPr/>
          <p:nvPr/>
        </p:nvSpPr>
        <p:spPr>
          <a:xfrm>
            <a:off x="3491880" y="5517232"/>
            <a:ext cx="2232248" cy="864096"/>
          </a:xfrm>
          <a:prstGeom prst="star32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SWIM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Dvaatřiceticípá hvězda 3"/>
          <p:cNvSpPr/>
          <p:nvPr/>
        </p:nvSpPr>
        <p:spPr>
          <a:xfrm>
            <a:off x="3707904" y="4581128"/>
            <a:ext cx="1656184" cy="720080"/>
          </a:xfrm>
          <a:prstGeom prst="star32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RUN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Dvaatřiceticípá hvězda 4"/>
          <p:cNvSpPr/>
          <p:nvPr/>
        </p:nvSpPr>
        <p:spPr>
          <a:xfrm>
            <a:off x="3563888" y="3501008"/>
            <a:ext cx="2016224" cy="864096"/>
          </a:xfrm>
          <a:prstGeom prst="star32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JUMP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755576" y="332656"/>
            <a:ext cx="4968552" cy="1296144"/>
          </a:xfrm>
          <a:prstGeom prst="cloudCallout">
            <a:avLst>
              <a:gd name="adj1" fmla="val 62979"/>
              <a:gd name="adj2" fmla="val -1042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animal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2200" y="188640"/>
            <a:ext cx="1080120" cy="1080120"/>
          </a:xfrm>
          <a:prstGeom prst="rect">
            <a:avLst/>
          </a:prstGeom>
        </p:spPr>
      </p:pic>
      <p:pic>
        <p:nvPicPr>
          <p:cNvPr id="8" name="Obrázek 7" descr="DSC00450.JPG"/>
          <p:cNvPicPr>
            <a:picLocks noChangeAspect="1"/>
          </p:cNvPicPr>
          <p:nvPr/>
        </p:nvPicPr>
        <p:blipFill>
          <a:blip r:embed="rId3" cstate="print"/>
          <a:srcRect l="31100" t="5901" b="32150"/>
          <a:stretch>
            <a:fillRect/>
          </a:stretch>
        </p:blipFill>
        <p:spPr>
          <a:xfrm>
            <a:off x="8172400" y="3356992"/>
            <a:ext cx="720080" cy="504056"/>
          </a:xfrm>
          <a:prstGeom prst="rect">
            <a:avLst/>
          </a:prstGeom>
          <a:ln w="3810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Obrázek 8" descr="DSC00446.JPG"/>
          <p:cNvPicPr>
            <a:picLocks noChangeAspect="1"/>
          </p:cNvPicPr>
          <p:nvPr/>
        </p:nvPicPr>
        <p:blipFill>
          <a:blip r:embed="rId4" cstate="print"/>
          <a:srcRect l="16138" t="23750" r="18500" b="18501"/>
          <a:stretch>
            <a:fillRect/>
          </a:stretch>
        </p:blipFill>
        <p:spPr>
          <a:xfrm>
            <a:off x="8172400" y="4005064"/>
            <a:ext cx="724881" cy="576064"/>
          </a:xfrm>
          <a:prstGeom prst="rect">
            <a:avLst/>
          </a:prstGeom>
          <a:ln w="3810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Obrázek 10" descr="DSC00330.JPG"/>
          <p:cNvPicPr>
            <a:picLocks noChangeAspect="1"/>
          </p:cNvPicPr>
          <p:nvPr/>
        </p:nvPicPr>
        <p:blipFill>
          <a:blip r:embed="rId5" cstate="print"/>
          <a:srcRect l="16926" t="36350" r="41337" b="32150"/>
          <a:stretch>
            <a:fillRect/>
          </a:stretch>
        </p:blipFill>
        <p:spPr>
          <a:xfrm>
            <a:off x="8100392" y="908720"/>
            <a:ext cx="792088" cy="504056"/>
          </a:xfrm>
          <a:prstGeom prst="rect">
            <a:avLst/>
          </a:prstGeom>
          <a:ln w="3810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Obrázek 11" descr="DSC00025.JPG"/>
          <p:cNvPicPr>
            <a:picLocks noChangeAspect="1"/>
          </p:cNvPicPr>
          <p:nvPr/>
        </p:nvPicPr>
        <p:blipFill>
          <a:blip r:embed="rId6" cstate="print"/>
          <a:srcRect l="17969" r="3125" b="8333"/>
          <a:stretch>
            <a:fillRect/>
          </a:stretch>
        </p:blipFill>
        <p:spPr>
          <a:xfrm>
            <a:off x="8172400" y="1556792"/>
            <a:ext cx="648072" cy="432049"/>
          </a:xfrm>
          <a:prstGeom prst="rect">
            <a:avLst/>
          </a:prstGeom>
          <a:ln w="3810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Zástupný symbol pro obsah 4" descr="DSC02894.JPG"/>
          <p:cNvPicPr>
            <a:picLocks noChangeAspect="1"/>
          </p:cNvPicPr>
          <p:nvPr/>
        </p:nvPicPr>
        <p:blipFill>
          <a:blip r:embed="rId7" cstate="print"/>
          <a:srcRect l="33427" t="29358" r="26324" b="26447"/>
          <a:stretch>
            <a:fillRect/>
          </a:stretch>
        </p:blipFill>
        <p:spPr>
          <a:xfrm>
            <a:off x="323528" y="2348880"/>
            <a:ext cx="864096" cy="517148"/>
          </a:xfrm>
          <a:prstGeom prst="rect">
            <a:avLst/>
          </a:prstGeom>
          <a:ln w="3810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Zástupný symbol pro obsah 3" descr="IMG_0063.JPG"/>
          <p:cNvPicPr>
            <a:picLocks noChangeAspect="1"/>
          </p:cNvPicPr>
          <p:nvPr/>
        </p:nvPicPr>
        <p:blipFill>
          <a:blip r:embed="rId8" cstate="print"/>
          <a:srcRect l="19787" t="11405" r="14294" b="28170"/>
          <a:stretch>
            <a:fillRect/>
          </a:stretch>
        </p:blipFill>
        <p:spPr>
          <a:xfrm flipH="1">
            <a:off x="323528" y="1556792"/>
            <a:ext cx="936105" cy="648072"/>
          </a:xfrm>
          <a:prstGeom prst="rect">
            <a:avLst/>
          </a:prstGeom>
          <a:ln w="3810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Zástupný symbol pro obsah 9" descr="501.JPG"/>
          <p:cNvPicPr>
            <a:picLocks noChangeAspect="1"/>
          </p:cNvPicPr>
          <p:nvPr/>
        </p:nvPicPr>
        <p:blipFill>
          <a:blip r:embed="rId9" cstate="print"/>
          <a:srcRect l="1563" t="4167" r="14062"/>
          <a:stretch>
            <a:fillRect/>
          </a:stretch>
        </p:blipFill>
        <p:spPr>
          <a:xfrm>
            <a:off x="8172400" y="6056051"/>
            <a:ext cx="720080" cy="595928"/>
          </a:xfrm>
          <a:prstGeom prst="rect">
            <a:avLst/>
          </a:prstGeom>
          <a:ln w="3810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7" name="Zástupný symbol pro obsah 5" descr="RIMG0604.JPG"/>
          <p:cNvPicPr>
            <a:picLocks noChangeAspect="1"/>
          </p:cNvPicPr>
          <p:nvPr/>
        </p:nvPicPr>
        <p:blipFill>
          <a:blip r:embed="rId10" cstate="print"/>
          <a:srcRect l="25833" t="30282" r="2705" b="8737"/>
          <a:stretch>
            <a:fillRect/>
          </a:stretch>
        </p:blipFill>
        <p:spPr>
          <a:xfrm>
            <a:off x="8172400" y="2708920"/>
            <a:ext cx="715580" cy="504056"/>
          </a:xfrm>
          <a:prstGeom prst="rect">
            <a:avLst/>
          </a:prstGeom>
          <a:ln w="3810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" name="Obrázek 17" descr="DSC04551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23528" y="4869160"/>
            <a:ext cx="720080" cy="640072"/>
          </a:xfrm>
          <a:prstGeom prst="rect">
            <a:avLst/>
          </a:prstGeom>
          <a:ln w="3810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" name="Obrázek 19" descr="RIMG2032.JPG"/>
          <p:cNvPicPr>
            <a:picLocks noChangeAspect="1"/>
          </p:cNvPicPr>
          <p:nvPr/>
        </p:nvPicPr>
        <p:blipFill>
          <a:blip r:embed="rId12" cstate="print"/>
          <a:srcRect l="44531" t="21875" r="28125" b="18749"/>
          <a:stretch>
            <a:fillRect/>
          </a:stretch>
        </p:blipFill>
        <p:spPr>
          <a:xfrm>
            <a:off x="323529" y="3068960"/>
            <a:ext cx="677868" cy="936104"/>
          </a:xfrm>
          <a:prstGeom prst="rect">
            <a:avLst/>
          </a:prstGeom>
          <a:ln w="3810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1" name="Zástupný symbol pro obsah 12" descr="DSC00079.JPG"/>
          <p:cNvPicPr>
            <a:picLocks noChangeAspect="1"/>
          </p:cNvPicPr>
          <p:nvPr/>
        </p:nvPicPr>
        <p:blipFill>
          <a:blip r:embed="rId13" cstate="print"/>
          <a:srcRect l="8567" t="19888" r="3832" b="12241"/>
          <a:stretch>
            <a:fillRect/>
          </a:stretch>
        </p:blipFill>
        <p:spPr>
          <a:xfrm>
            <a:off x="8172400" y="2132856"/>
            <a:ext cx="720080" cy="460267"/>
          </a:xfrm>
          <a:prstGeom prst="rect">
            <a:avLst/>
          </a:prstGeom>
          <a:ln w="3810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2" name="Obrázek 21" descr="DSC00137.JPG"/>
          <p:cNvPicPr>
            <a:picLocks noChangeAspect="1"/>
          </p:cNvPicPr>
          <p:nvPr/>
        </p:nvPicPr>
        <p:blipFill>
          <a:blip r:embed="rId14" cstate="print"/>
          <a:srcRect l="17187" t="6250" r="21875" b="12500"/>
          <a:stretch>
            <a:fillRect/>
          </a:stretch>
        </p:blipFill>
        <p:spPr>
          <a:xfrm>
            <a:off x="323528" y="5661248"/>
            <a:ext cx="720080" cy="576064"/>
          </a:xfrm>
          <a:prstGeom prst="rect">
            <a:avLst/>
          </a:prstGeom>
          <a:ln w="3810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3" name="Obrázek 22" descr="DSC00136.JPG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8172400" y="4725144"/>
            <a:ext cx="696077" cy="576064"/>
          </a:xfrm>
          <a:prstGeom prst="rect">
            <a:avLst/>
          </a:prstGeom>
          <a:ln w="3810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4" name="Obrázek 23" descr="032.JPG"/>
          <p:cNvPicPr>
            <a:picLocks noChangeAspect="1"/>
          </p:cNvPicPr>
          <p:nvPr/>
        </p:nvPicPr>
        <p:blipFill>
          <a:blip r:embed="rId16" cstate="print"/>
          <a:srcRect l="42125" t="47900" r="44488" b="36350"/>
          <a:stretch>
            <a:fillRect/>
          </a:stretch>
        </p:blipFill>
        <p:spPr>
          <a:xfrm>
            <a:off x="323528" y="4149080"/>
            <a:ext cx="652872" cy="576064"/>
          </a:xfrm>
          <a:prstGeom prst="rect">
            <a:avLst/>
          </a:prstGeom>
          <a:ln w="3810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6" name="Obrázek 25" descr="DSC00097.JPG"/>
          <p:cNvPicPr>
            <a:picLocks noChangeAspect="1"/>
          </p:cNvPicPr>
          <p:nvPr/>
        </p:nvPicPr>
        <p:blipFill>
          <a:blip r:embed="rId17" cstate="print"/>
          <a:srcRect l="46063" t="36350" r="35037" b="31100"/>
          <a:stretch>
            <a:fillRect/>
          </a:stretch>
        </p:blipFill>
        <p:spPr>
          <a:xfrm rot="5400000">
            <a:off x="8269334" y="5348290"/>
            <a:ext cx="504054" cy="697922"/>
          </a:xfrm>
          <a:prstGeom prst="rect">
            <a:avLst/>
          </a:prstGeom>
          <a:ln w="38100" cap="sq">
            <a:solidFill>
              <a:srgbClr val="00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DSC00185.JPG"/>
          <p:cNvPicPr>
            <a:picLocks noChangeAspect="1"/>
          </p:cNvPicPr>
          <p:nvPr/>
        </p:nvPicPr>
        <p:blipFill>
          <a:blip r:embed="rId2" cstate="print"/>
          <a:srcRect l="4326" t="4851" r="4326" b="13250"/>
          <a:stretch>
            <a:fillRect/>
          </a:stretch>
        </p:blipFill>
        <p:spPr>
          <a:xfrm>
            <a:off x="6084168" y="980728"/>
            <a:ext cx="2355954" cy="1584176"/>
          </a:xfrm>
          <a:prstGeom prst="rect">
            <a:avLst/>
          </a:prstGeom>
        </p:spPr>
      </p:pic>
      <p:pic>
        <p:nvPicPr>
          <p:cNvPr id="4" name="Obrázek 3" descr="DSC00191.JPG"/>
          <p:cNvPicPr>
            <a:picLocks noChangeAspect="1"/>
          </p:cNvPicPr>
          <p:nvPr/>
        </p:nvPicPr>
        <p:blipFill>
          <a:blip r:embed="rId3" cstate="print"/>
          <a:srcRect l="7476" t="6951" r="6688" b="9051"/>
          <a:stretch>
            <a:fillRect/>
          </a:stretch>
        </p:blipFill>
        <p:spPr>
          <a:xfrm>
            <a:off x="3347864" y="980728"/>
            <a:ext cx="2376266" cy="1584176"/>
          </a:xfrm>
          <a:prstGeom prst="rect">
            <a:avLst/>
          </a:prstGeom>
        </p:spPr>
      </p:pic>
      <p:pic>
        <p:nvPicPr>
          <p:cNvPr id="6" name="Obrázek 5" descr="DSC00193.JPG"/>
          <p:cNvPicPr>
            <a:picLocks noChangeAspect="1"/>
          </p:cNvPicPr>
          <p:nvPr/>
        </p:nvPicPr>
        <p:blipFill>
          <a:blip r:embed="rId4" cstate="print"/>
          <a:srcRect l="10626" t="12201" r="6688" b="9051"/>
          <a:stretch>
            <a:fillRect/>
          </a:stretch>
        </p:blipFill>
        <p:spPr>
          <a:xfrm rot="5400000">
            <a:off x="107504" y="3573016"/>
            <a:ext cx="3024336" cy="2160241"/>
          </a:xfrm>
          <a:prstGeom prst="rect">
            <a:avLst/>
          </a:prstGeom>
        </p:spPr>
      </p:pic>
      <p:pic>
        <p:nvPicPr>
          <p:cNvPr id="8" name="Obrázek 7" descr="DSC00183.JPG"/>
          <p:cNvPicPr>
            <a:picLocks noChangeAspect="1"/>
          </p:cNvPicPr>
          <p:nvPr/>
        </p:nvPicPr>
        <p:blipFill>
          <a:blip r:embed="rId5" cstate="print"/>
          <a:srcRect l="2751" t="3801" r="49213" b="52100"/>
          <a:stretch>
            <a:fillRect/>
          </a:stretch>
        </p:blipFill>
        <p:spPr>
          <a:xfrm>
            <a:off x="5796136" y="2708920"/>
            <a:ext cx="2736304" cy="1884013"/>
          </a:xfrm>
          <a:prstGeom prst="rect">
            <a:avLst/>
          </a:prstGeom>
        </p:spPr>
      </p:pic>
      <p:pic>
        <p:nvPicPr>
          <p:cNvPr id="9" name="Obrázek 8" descr="DSC00183.JPG"/>
          <p:cNvPicPr>
            <a:picLocks noChangeAspect="1"/>
          </p:cNvPicPr>
          <p:nvPr/>
        </p:nvPicPr>
        <p:blipFill>
          <a:blip r:embed="rId6" cstate="print"/>
          <a:srcRect l="50788" t="5901" r="3538" b="53150"/>
          <a:stretch>
            <a:fillRect/>
          </a:stretch>
        </p:blipFill>
        <p:spPr>
          <a:xfrm>
            <a:off x="2915816" y="2708920"/>
            <a:ext cx="2677221" cy="1800200"/>
          </a:xfrm>
          <a:prstGeom prst="rect">
            <a:avLst/>
          </a:prstGeom>
        </p:spPr>
      </p:pic>
      <p:pic>
        <p:nvPicPr>
          <p:cNvPr id="10" name="Obrázek 9" descr="DSC00183.JPG"/>
          <p:cNvPicPr>
            <a:picLocks noChangeAspect="1"/>
          </p:cNvPicPr>
          <p:nvPr/>
        </p:nvPicPr>
        <p:blipFill>
          <a:blip r:embed="rId7" cstate="print"/>
          <a:srcRect l="2751" t="47900" r="49212" b="6951"/>
          <a:stretch>
            <a:fillRect/>
          </a:stretch>
        </p:blipFill>
        <p:spPr>
          <a:xfrm>
            <a:off x="2915816" y="4725144"/>
            <a:ext cx="2664296" cy="1878110"/>
          </a:xfrm>
          <a:prstGeom prst="rect">
            <a:avLst/>
          </a:prstGeom>
        </p:spPr>
      </p:pic>
      <p:pic>
        <p:nvPicPr>
          <p:cNvPr id="11" name="Obrázek 10" descr="DSC00183.JPG"/>
          <p:cNvPicPr>
            <a:picLocks noChangeAspect="1"/>
          </p:cNvPicPr>
          <p:nvPr/>
        </p:nvPicPr>
        <p:blipFill>
          <a:blip r:embed="rId8" cstate="print"/>
          <a:srcRect l="50788" t="47900" r="3538" b="5901"/>
          <a:stretch>
            <a:fillRect/>
          </a:stretch>
        </p:blipFill>
        <p:spPr>
          <a:xfrm>
            <a:off x="5796136" y="4797152"/>
            <a:ext cx="2736304" cy="1802683"/>
          </a:xfrm>
          <a:prstGeom prst="rect">
            <a:avLst/>
          </a:prstGeom>
        </p:spPr>
      </p:pic>
      <p:sp>
        <p:nvSpPr>
          <p:cNvPr id="14" name="Obláček 13"/>
          <p:cNvSpPr/>
          <p:nvPr/>
        </p:nvSpPr>
        <p:spPr>
          <a:xfrm>
            <a:off x="899592" y="260648"/>
            <a:ext cx="3744416" cy="945017"/>
          </a:xfrm>
          <a:prstGeom prst="cloudCallout">
            <a:avLst>
              <a:gd name="adj1" fmla="val -19009"/>
              <a:gd name="adj2" fmla="val 167232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doing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1412776"/>
            <a:ext cx="1440160" cy="14707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0021.JPG"/>
          <p:cNvPicPr>
            <a:picLocks noChangeAspect="1"/>
          </p:cNvPicPr>
          <p:nvPr/>
        </p:nvPicPr>
        <p:blipFill>
          <a:blip r:embed="rId2" cstate="print"/>
          <a:srcRect l="1963" t="3801" r="3538" b="6951"/>
          <a:stretch>
            <a:fillRect/>
          </a:stretch>
        </p:blipFill>
        <p:spPr>
          <a:xfrm>
            <a:off x="467544" y="1412776"/>
            <a:ext cx="8280920" cy="5100567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683568" y="404664"/>
            <a:ext cx="4032448" cy="1008112"/>
          </a:xfrm>
          <a:prstGeom prst="cloudCallout">
            <a:avLst>
              <a:gd name="adj1" fmla="val 102189"/>
              <a:gd name="adj2" fmla="val -4000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about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house.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76256" y="260648"/>
            <a:ext cx="1136500" cy="119675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099566" y="440668"/>
            <a:ext cx="5288858" cy="1116124"/>
          </a:xfrm>
          <a:prstGeom prst="cloudCallout">
            <a:avLst>
              <a:gd name="adj1" fmla="val -59422"/>
              <a:gd name="adj2" fmla="val 31291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How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get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school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99" t="5901" b="2434"/>
          <a:stretch/>
        </p:blipFill>
        <p:spPr>
          <a:xfrm>
            <a:off x="827584" y="1844824"/>
            <a:ext cx="7560840" cy="465801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260648"/>
            <a:ext cx="1152128" cy="1408157"/>
          </a:xfrm>
          <a:prstGeom prst="rect">
            <a:avLst/>
          </a:prstGeom>
        </p:spPr>
      </p:pic>
      <p:pic>
        <p:nvPicPr>
          <p:cNvPr id="6" name="Obrázek 5" descr="DSC00055.JPG"/>
          <p:cNvPicPr>
            <a:picLocks noChangeAspect="1"/>
          </p:cNvPicPr>
          <p:nvPr/>
        </p:nvPicPr>
        <p:blipFill>
          <a:blip r:embed="rId4" cstate="print"/>
          <a:srcRect l="2751" t="3801" r="2751" b="6951"/>
          <a:stretch>
            <a:fillRect/>
          </a:stretch>
        </p:blipFill>
        <p:spPr>
          <a:xfrm>
            <a:off x="827584" y="1772816"/>
            <a:ext cx="7632848" cy="48245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Obrázek 24" descr="DSC00062.JPG"/>
          <p:cNvPicPr>
            <a:picLocks noChangeAspect="1"/>
          </p:cNvPicPr>
          <p:nvPr/>
        </p:nvPicPr>
        <p:blipFill>
          <a:blip r:embed="rId2" cstate="print"/>
          <a:srcRect l="9051" t="29000" r="2751" b="31100"/>
          <a:stretch>
            <a:fillRect/>
          </a:stretch>
        </p:blipFill>
        <p:spPr>
          <a:xfrm>
            <a:off x="4283968" y="5877272"/>
            <a:ext cx="2160240" cy="732939"/>
          </a:xfrm>
          <a:prstGeom prst="rect">
            <a:avLst/>
          </a:prstGeom>
        </p:spPr>
      </p:pic>
      <p:pic>
        <p:nvPicPr>
          <p:cNvPr id="5" name="Obrázek 4" descr="438.JPG"/>
          <p:cNvPicPr>
            <a:picLocks noChangeAspect="1"/>
          </p:cNvPicPr>
          <p:nvPr/>
        </p:nvPicPr>
        <p:blipFill>
          <a:blip r:embed="rId3" cstate="print"/>
          <a:srcRect l="10801" t="4851" r="5201" b="4851"/>
          <a:stretch>
            <a:fillRect/>
          </a:stretch>
        </p:blipFill>
        <p:spPr>
          <a:xfrm>
            <a:off x="3419872" y="5229200"/>
            <a:ext cx="854048" cy="1224136"/>
          </a:xfrm>
          <a:prstGeom prst="rect">
            <a:avLst/>
          </a:prstGeom>
        </p:spPr>
      </p:pic>
      <p:pic>
        <p:nvPicPr>
          <p:cNvPr id="6" name="Obrázek 5" descr="445.JPG"/>
          <p:cNvPicPr>
            <a:picLocks noChangeAspect="1"/>
          </p:cNvPicPr>
          <p:nvPr/>
        </p:nvPicPr>
        <p:blipFill>
          <a:blip r:embed="rId4" cstate="print"/>
          <a:srcRect t="17218" b="11187"/>
          <a:stretch>
            <a:fillRect/>
          </a:stretch>
        </p:blipFill>
        <p:spPr>
          <a:xfrm rot="5400000">
            <a:off x="3856542" y="5512610"/>
            <a:ext cx="1224136" cy="657317"/>
          </a:xfrm>
          <a:prstGeom prst="rect">
            <a:avLst/>
          </a:prstGeom>
        </p:spPr>
      </p:pic>
      <p:pic>
        <p:nvPicPr>
          <p:cNvPr id="7" name="Obrázek 6" descr="452.JPG"/>
          <p:cNvPicPr>
            <a:picLocks noChangeAspect="1"/>
          </p:cNvPicPr>
          <p:nvPr/>
        </p:nvPicPr>
        <p:blipFill>
          <a:blip r:embed="rId5" cstate="print"/>
          <a:srcRect l="18500" t="4851" r="37400" b="52100"/>
          <a:stretch>
            <a:fillRect/>
          </a:stretch>
        </p:blipFill>
        <p:spPr>
          <a:xfrm>
            <a:off x="467544" y="5517233"/>
            <a:ext cx="1008112" cy="738082"/>
          </a:xfrm>
          <a:prstGeom prst="rect">
            <a:avLst/>
          </a:prstGeom>
        </p:spPr>
      </p:pic>
      <p:pic>
        <p:nvPicPr>
          <p:cNvPr id="9" name="Obrázek 8" descr="DSC00167.JPG"/>
          <p:cNvPicPr>
            <a:picLocks noChangeAspect="1"/>
          </p:cNvPicPr>
          <p:nvPr/>
        </p:nvPicPr>
        <p:blipFill>
          <a:blip r:embed="rId6" cstate="print"/>
          <a:srcRect l="16925" t="9051" r="20076" b="3801"/>
          <a:stretch>
            <a:fillRect/>
          </a:stretch>
        </p:blipFill>
        <p:spPr>
          <a:xfrm>
            <a:off x="5076056" y="5373216"/>
            <a:ext cx="1080120" cy="1120624"/>
          </a:xfrm>
          <a:prstGeom prst="rect">
            <a:avLst/>
          </a:prstGeom>
        </p:spPr>
      </p:pic>
      <p:pic>
        <p:nvPicPr>
          <p:cNvPr id="10" name="Obrázek 9" descr="DSC00154 (2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76256" y="5301208"/>
            <a:ext cx="1536171" cy="1152128"/>
          </a:xfrm>
          <a:prstGeom prst="rect">
            <a:avLst/>
          </a:prstGeom>
        </p:spPr>
      </p:pic>
      <p:pic>
        <p:nvPicPr>
          <p:cNvPr id="11" name="Obrázek 10" descr="DSC00169.JPG"/>
          <p:cNvPicPr>
            <a:picLocks noChangeAspect="1"/>
          </p:cNvPicPr>
          <p:nvPr/>
        </p:nvPicPr>
        <p:blipFill>
          <a:blip r:embed="rId8" cstate="print"/>
          <a:srcRect l="15350" t="4851" r="13776" b="5901"/>
          <a:stretch>
            <a:fillRect/>
          </a:stretch>
        </p:blipFill>
        <p:spPr>
          <a:xfrm>
            <a:off x="6372200" y="5373216"/>
            <a:ext cx="991169" cy="936104"/>
          </a:xfrm>
          <a:prstGeom prst="rect">
            <a:avLst/>
          </a:prstGeom>
        </p:spPr>
      </p:pic>
      <p:pic>
        <p:nvPicPr>
          <p:cNvPr id="12" name="Obrázek 11" descr="DSC00170.JPG"/>
          <p:cNvPicPr>
            <a:picLocks noChangeAspect="1"/>
          </p:cNvPicPr>
          <p:nvPr/>
        </p:nvPicPr>
        <p:blipFill>
          <a:blip r:embed="rId9" cstate="print"/>
          <a:srcRect l="18500" t="4851" r="16926" b="9051"/>
          <a:stretch>
            <a:fillRect/>
          </a:stretch>
        </p:blipFill>
        <p:spPr>
          <a:xfrm>
            <a:off x="5868144" y="5517232"/>
            <a:ext cx="1008112" cy="1008112"/>
          </a:xfrm>
          <a:prstGeom prst="rect">
            <a:avLst/>
          </a:prstGeom>
        </p:spPr>
      </p:pic>
      <p:pic>
        <p:nvPicPr>
          <p:cNvPr id="13" name="Obrázek 12" descr="449.JPG"/>
          <p:cNvPicPr>
            <a:picLocks noChangeAspect="1"/>
          </p:cNvPicPr>
          <p:nvPr/>
        </p:nvPicPr>
        <p:blipFill>
          <a:blip r:embed="rId10" cstate="print"/>
          <a:srcRect t="18501" b="16400"/>
          <a:stretch>
            <a:fillRect/>
          </a:stretch>
        </p:blipFill>
        <p:spPr>
          <a:xfrm rot="5400000">
            <a:off x="4546802" y="5470422"/>
            <a:ext cx="1224137" cy="597677"/>
          </a:xfrm>
          <a:prstGeom prst="rect">
            <a:avLst/>
          </a:prstGeom>
        </p:spPr>
      </p:pic>
      <p:pic>
        <p:nvPicPr>
          <p:cNvPr id="14" name="Obrázek 13" descr="468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1763688" y="5301208"/>
            <a:ext cx="1440160" cy="1080120"/>
          </a:xfrm>
          <a:prstGeom prst="rect">
            <a:avLst/>
          </a:prstGeom>
        </p:spPr>
      </p:pic>
      <p:pic>
        <p:nvPicPr>
          <p:cNvPr id="15" name="Obrázek 14" descr="447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827584" y="5517232"/>
            <a:ext cx="1248139" cy="936104"/>
          </a:xfrm>
          <a:prstGeom prst="rect">
            <a:avLst/>
          </a:prstGeom>
        </p:spPr>
      </p:pic>
      <p:sp>
        <p:nvSpPr>
          <p:cNvPr id="17" name="Mrak 16"/>
          <p:cNvSpPr/>
          <p:nvPr/>
        </p:nvSpPr>
        <p:spPr>
          <a:xfrm>
            <a:off x="539552" y="404664"/>
            <a:ext cx="2520280" cy="1224136"/>
          </a:xfrm>
          <a:prstGeom prst="cloud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FRUIT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Mrak 17"/>
          <p:cNvSpPr/>
          <p:nvPr/>
        </p:nvSpPr>
        <p:spPr>
          <a:xfrm>
            <a:off x="5364088" y="404664"/>
            <a:ext cx="3456384" cy="1296144"/>
          </a:xfrm>
          <a:prstGeom prst="cloud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VEGETABLES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67744" y="548680"/>
            <a:ext cx="1863725" cy="1270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620688"/>
            <a:ext cx="1863725" cy="1266825"/>
          </a:xfrm>
          <a:prstGeom prst="rect">
            <a:avLst/>
          </a:prstGeom>
        </p:spPr>
      </p:pic>
      <p:sp>
        <p:nvSpPr>
          <p:cNvPr id="21" name="Mrak 20"/>
          <p:cNvSpPr/>
          <p:nvPr/>
        </p:nvSpPr>
        <p:spPr>
          <a:xfrm>
            <a:off x="3779912" y="1340768"/>
            <a:ext cx="1152128" cy="936104"/>
          </a:xfrm>
          <a:prstGeom prst="cloud">
            <a:avLst/>
          </a:prstGeom>
          <a:solidFill>
            <a:srgbClr val="A5F7F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2" name="Obrázek 21" descr="DSC00056.JPG"/>
          <p:cNvPicPr>
            <a:picLocks noChangeAspect="1"/>
          </p:cNvPicPr>
          <p:nvPr/>
        </p:nvPicPr>
        <p:blipFill>
          <a:blip r:embed="rId15" cstate="print"/>
          <a:srcRect l="23225" t="43700" r="41338" b="12201"/>
          <a:stretch>
            <a:fillRect/>
          </a:stretch>
        </p:blipFill>
        <p:spPr>
          <a:xfrm>
            <a:off x="2699792" y="5229200"/>
            <a:ext cx="1224136" cy="1142527"/>
          </a:xfrm>
          <a:prstGeom prst="rect">
            <a:avLst/>
          </a:prstGeom>
        </p:spPr>
      </p:pic>
      <p:pic>
        <p:nvPicPr>
          <p:cNvPr id="23" name="Obrázek 22" descr="DSC00060.JPG"/>
          <p:cNvPicPr>
            <a:picLocks noChangeAspect="1"/>
          </p:cNvPicPr>
          <p:nvPr/>
        </p:nvPicPr>
        <p:blipFill>
          <a:blip r:embed="rId16" cstate="print"/>
          <a:srcRect l="29525" t="19551" r="12988" b="17450"/>
          <a:stretch>
            <a:fillRect/>
          </a:stretch>
        </p:blipFill>
        <p:spPr>
          <a:xfrm rot="5400000">
            <a:off x="7866612" y="5534988"/>
            <a:ext cx="1008113" cy="828586"/>
          </a:xfrm>
          <a:prstGeom prst="rect">
            <a:avLst/>
          </a:prstGeom>
        </p:spPr>
      </p:pic>
      <p:pic>
        <p:nvPicPr>
          <p:cNvPr id="24" name="Obrázek 23" descr="DSC00066.JPG"/>
          <p:cNvPicPr>
            <a:picLocks noChangeAspect="1"/>
          </p:cNvPicPr>
          <p:nvPr/>
        </p:nvPicPr>
        <p:blipFill>
          <a:blip r:embed="rId17" cstate="print"/>
          <a:srcRect l="7476" t="42650" r="2751" b="12201"/>
          <a:stretch>
            <a:fillRect/>
          </a:stretch>
        </p:blipFill>
        <p:spPr>
          <a:xfrm>
            <a:off x="5508104" y="5229200"/>
            <a:ext cx="1368152" cy="516057"/>
          </a:xfrm>
          <a:prstGeom prst="rect">
            <a:avLst/>
          </a:prstGeom>
        </p:spPr>
      </p:pic>
      <p:pic>
        <p:nvPicPr>
          <p:cNvPr id="26" name="Obrázek 25" descr="DSC00057.JPG"/>
          <p:cNvPicPr>
            <a:picLocks noChangeAspect="1"/>
          </p:cNvPicPr>
          <p:nvPr/>
        </p:nvPicPr>
        <p:blipFill>
          <a:blip r:embed="rId18" cstate="print"/>
          <a:srcRect l="5901" t="45800" r="8263" b="24800"/>
          <a:stretch>
            <a:fillRect/>
          </a:stretch>
        </p:blipFill>
        <p:spPr>
          <a:xfrm>
            <a:off x="5868144" y="5949280"/>
            <a:ext cx="1872208" cy="48093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628800"/>
            <a:ext cx="8208912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/>
              <a:t> </a:t>
            </a:r>
            <a:r>
              <a:rPr lang="cs-CZ" dirty="0" smtClean="0"/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dirty="0" smtClean="0"/>
              <a:t>MC900434411 (obličej s otazníky)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dirty="0" smtClean="0"/>
              <a:t>MC900440428 (obličej píše)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MC900429827 (obličej se žárovkou)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MC900437563 (obličej s hodinkami)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MC900433817 (smějící se obličej)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MC900438000 (obličej ukazuje doleva)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MC900438002 (obličej ukazuje doprava)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vlastní fotografie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03648" y="476672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4408</TotalTime>
  <Words>169</Words>
  <Application>Microsoft Office PowerPoint</Application>
  <PresentationFormat>Předvádění na obrazovce (4:3)</PresentationFormat>
  <Paragraphs>41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275</cp:revision>
  <cp:lastPrinted>2012-10-06T15:49:19Z</cp:lastPrinted>
  <dcterms:created xsi:type="dcterms:W3CDTF">2012-09-11T13:55:05Z</dcterms:created>
  <dcterms:modified xsi:type="dcterms:W3CDTF">2013-06-12T15:59:30Z</dcterms:modified>
</cp:coreProperties>
</file>