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4" r:id="rId8"/>
    <p:sldId id="265" r:id="rId9"/>
    <p:sldId id="266" r:id="rId10"/>
    <p:sldId id="269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784FB-B211-46F3-870F-81533EE2D252}" type="datetimeFigureOut">
              <a:rPr lang="cs-CZ" smtClean="0"/>
              <a:pPr/>
              <a:t>21.11.2013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DADBF-ABF6-42BE-9C40-44C9675649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784FB-B211-46F3-870F-81533EE2D252}" type="datetimeFigureOut">
              <a:rPr lang="cs-CZ" smtClean="0"/>
              <a:pPr/>
              <a:t>21.11.2013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DADBF-ABF6-42BE-9C40-44C9675649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784FB-B211-46F3-870F-81533EE2D252}" type="datetimeFigureOut">
              <a:rPr lang="cs-CZ" smtClean="0"/>
              <a:pPr/>
              <a:t>21.11.2013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DADBF-ABF6-42BE-9C40-44C9675649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784FB-B211-46F3-870F-81533EE2D252}" type="datetimeFigureOut">
              <a:rPr lang="cs-CZ" smtClean="0"/>
              <a:pPr/>
              <a:t>21.11.2013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DADBF-ABF6-42BE-9C40-44C9675649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784FB-B211-46F3-870F-81533EE2D252}" type="datetimeFigureOut">
              <a:rPr lang="cs-CZ" smtClean="0"/>
              <a:pPr/>
              <a:t>21.11.2013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DADBF-ABF6-42BE-9C40-44C9675649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784FB-B211-46F3-870F-81533EE2D252}" type="datetimeFigureOut">
              <a:rPr lang="cs-CZ" smtClean="0"/>
              <a:pPr/>
              <a:t>21.11.2013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DADBF-ABF6-42BE-9C40-44C9675649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784FB-B211-46F3-870F-81533EE2D252}" type="datetimeFigureOut">
              <a:rPr lang="cs-CZ" smtClean="0"/>
              <a:pPr/>
              <a:t>21.11.2013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DADBF-ABF6-42BE-9C40-44C9675649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784FB-B211-46F3-870F-81533EE2D252}" type="datetimeFigureOut">
              <a:rPr lang="cs-CZ" smtClean="0"/>
              <a:pPr/>
              <a:t>21.11.2013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DADBF-ABF6-42BE-9C40-44C9675649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784FB-B211-46F3-870F-81533EE2D252}" type="datetimeFigureOut">
              <a:rPr lang="cs-CZ" smtClean="0"/>
              <a:pPr/>
              <a:t>21.11.2013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DADBF-ABF6-42BE-9C40-44C9675649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784FB-B211-46F3-870F-81533EE2D252}" type="datetimeFigureOut">
              <a:rPr lang="cs-CZ" smtClean="0"/>
              <a:pPr/>
              <a:t>21.11.2013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DADBF-ABF6-42BE-9C40-44C9675649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784FB-B211-46F3-870F-81533EE2D252}" type="datetimeFigureOut">
              <a:rPr lang="cs-CZ" smtClean="0"/>
              <a:pPr/>
              <a:t>21.11.2013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DADBF-ABF6-42BE-9C40-44C9675649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F784FB-B211-46F3-870F-81533EE2D252}" type="datetimeFigureOut">
              <a:rPr lang="cs-CZ" smtClean="0"/>
              <a:pPr/>
              <a:t>21.11.2013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6DADBF-ABF6-42BE-9C40-44C9675649D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28605"/>
            <a:ext cx="7772400" cy="3171846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</a:t>
            </a:r>
            <a:r>
              <a:rPr lang="cs-CZ" sz="1600" dirty="0" smtClean="0"/>
              <a:t>VY_22_INOVACE_09_</a:t>
            </a:r>
            <a:r>
              <a:rPr lang="cs-CZ" sz="1600" dirty="0" err="1" smtClean="0"/>
              <a:t>Two</a:t>
            </a:r>
            <a:r>
              <a:rPr lang="cs-CZ" sz="1600" dirty="0" smtClean="0"/>
              <a:t> </a:t>
            </a:r>
            <a:r>
              <a:rPr lang="cs-CZ" sz="1600" dirty="0" err="1" smtClean="0"/>
              <a:t>faces</a:t>
            </a:r>
            <a:r>
              <a:rPr lang="cs-CZ" sz="1600" dirty="0" smtClean="0"/>
              <a:t> </a:t>
            </a:r>
            <a:r>
              <a:rPr lang="cs-CZ" sz="1600" dirty="0" err="1" smtClean="0"/>
              <a:t>of</a:t>
            </a:r>
            <a:r>
              <a:rPr lang="cs-CZ" sz="1600" dirty="0" smtClean="0"/>
              <a:t> Egypt_hz1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21.11.2013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6.ročník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 Egypt, hotel, pláž, město, domy.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  návštěvy Egypta.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3286116" y="5286388"/>
            <a:ext cx="2714644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faces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Egypt.</a:t>
            </a:r>
            <a:endParaRPr lang="cs-CZ" dirty="0"/>
          </a:p>
        </p:txBody>
      </p:sp>
      <p:pic>
        <p:nvPicPr>
          <p:cNvPr id="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r="2648" b="20133"/>
          <a:stretch>
            <a:fillRect/>
          </a:stretch>
        </p:blipFill>
        <p:spPr bwMode="auto">
          <a:xfrm>
            <a:off x="785786" y="1285860"/>
            <a:ext cx="7429552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resort.</a:t>
            </a:r>
            <a:endParaRPr lang="cs-CZ" sz="24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286808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beach at the hotel complex</a:t>
            </a:r>
            <a:r>
              <a:rPr lang="cs-CZ" sz="2400" dirty="0" smtClean="0"/>
              <a:t>.</a:t>
            </a:r>
            <a:r>
              <a:rPr lang="en-US" sz="2400" dirty="0" smtClean="0"/>
              <a:t/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143932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Swimming pools and rest areas</a:t>
            </a:r>
            <a:r>
              <a:rPr lang="cs-CZ" sz="2400" dirty="0" smtClean="0"/>
              <a:t>.</a:t>
            </a:r>
            <a:r>
              <a:rPr lang="en-US" sz="2400" dirty="0" smtClean="0"/>
              <a:t/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286808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City </a:t>
            </a:r>
            <a:r>
              <a:rPr lang="cs-CZ" sz="2400" dirty="0" err="1" smtClean="0"/>
              <a:t>Hurghada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428736"/>
            <a:ext cx="8286808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houses of the Egyptians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r="561" b="18310"/>
          <a:stretch>
            <a:fillRect/>
          </a:stretch>
        </p:blipFill>
        <p:spPr bwMode="auto">
          <a:xfrm>
            <a:off x="500034" y="1428736"/>
            <a:ext cx="8215370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Marketplace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143932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In this way ordinary people live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428736"/>
            <a:ext cx="8286808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Prefabricated</a:t>
            </a:r>
            <a:r>
              <a:rPr lang="cs-CZ" sz="2400" dirty="0" smtClean="0"/>
              <a:t> </a:t>
            </a:r>
            <a:r>
              <a:rPr lang="cs-CZ" sz="2400" dirty="0" err="1" smtClean="0"/>
              <a:t>houses</a:t>
            </a:r>
            <a:r>
              <a:rPr lang="cs-CZ" sz="2400" dirty="0" smtClean="0"/>
              <a:t> in </a:t>
            </a:r>
            <a:r>
              <a:rPr lang="cs-CZ" sz="2400" dirty="0" err="1" smtClean="0"/>
              <a:t>Cairo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66" y="1428736"/>
            <a:ext cx="6143668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(2013 – 11 – 21)</a:t>
            </a:r>
            <a:br>
              <a:rPr lang="cs-CZ" dirty="0" smtClean="0"/>
            </a:br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79</Words>
  <Application>Microsoft Office PowerPoint</Application>
  <PresentationFormat>Předvádění na obrazovce (4:3)</PresentationFormat>
  <Paragraphs>14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Název školy: Základní škola Chomutov, Písečná 5144 Název materiálu: VY_22_INOVACE_09_Two faces of Egypt_hz1 Číslo projektu: CZ 1.07/1.4.00/21.3355 Autor: Mgr. Zdena Hanušová Datum tvorby: 21.11.2013 Cílový ročník: 6.ročník Vzdělávací oblast: Anglický jazyk Klíčové slovo:  Egypt, hotel, pláž, město, domy. Anotace: Prezentace fotografií z  návštěvy Egypta.</vt:lpstr>
      <vt:lpstr>Two faces of Egypt.</vt:lpstr>
      <vt:lpstr>The resort.</vt:lpstr>
      <vt:lpstr>The beach at the hotel complex. </vt:lpstr>
      <vt:lpstr>Swimming pools and rest areas. </vt:lpstr>
      <vt:lpstr>City Hurghada.</vt:lpstr>
      <vt:lpstr>The houses of the Egyptians.</vt:lpstr>
      <vt:lpstr>Marketplace.</vt:lpstr>
      <vt:lpstr>In this way ordinary people live.</vt:lpstr>
      <vt:lpstr>Prefabricated houses in Cairo.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4</cp:revision>
  <dcterms:created xsi:type="dcterms:W3CDTF">2013-10-10T14:57:18Z</dcterms:created>
  <dcterms:modified xsi:type="dcterms:W3CDTF">2013-11-21T18:55:25Z</dcterms:modified>
</cp:coreProperties>
</file>