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71" r:id="rId6"/>
    <p:sldId id="272" r:id="rId7"/>
    <p:sldId id="273" r:id="rId8"/>
    <p:sldId id="274" r:id="rId9"/>
    <p:sldId id="275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494F4-92BA-4384-B143-16DE58540365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39B0F-FA1C-4A0E-87DB-EF901E3D4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VY_22_INOVACE_11_</a:t>
            </a:r>
            <a:r>
              <a:rPr lang="cs-CZ" sz="1600" dirty="0" err="1" smtClean="0"/>
              <a:t>Saturnia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9.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Toskánsko, prameny, bazény, </a:t>
            </a:r>
            <a:r>
              <a:rPr lang="cs-CZ" sz="1600" b="1" dirty="0" err="1" smtClean="0"/>
              <a:t>Saturnia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přírodního koupání v </a:t>
            </a:r>
            <a:r>
              <a:rPr lang="cs-CZ" sz="1600" dirty="0" err="1" smtClean="0"/>
              <a:t>Saturnii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Saturnia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92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Saturnia</a:t>
            </a:r>
            <a:r>
              <a:rPr lang="en-US" sz="2400" dirty="0" smtClean="0"/>
              <a:t> is located in the southwestern part of Tuscany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From volcanic rocks mineral water springs of constant temperature of 37 degrees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13374"/>
            <a:ext cx="8215370" cy="4844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Source it spew about 600 liters per second.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1834"/>
          <a:stretch>
            <a:fillRect/>
          </a:stretch>
        </p:blipFill>
        <p:spPr bwMode="auto">
          <a:xfrm>
            <a:off x="2500298" y="1714488"/>
            <a:ext cx="4000528" cy="4811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Below is the source system to the step arranged one above the other pools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1449" r="25420"/>
          <a:stretch>
            <a:fillRect/>
          </a:stretch>
        </p:blipFill>
        <p:spPr bwMode="auto">
          <a:xfrm>
            <a:off x="1071538" y="1428736"/>
            <a:ext cx="700092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Swimming pools because of mineral </a:t>
            </a:r>
            <a:r>
              <a:rPr lang="cs-CZ" sz="2400" dirty="0" err="1" smtClean="0"/>
              <a:t>get</a:t>
            </a:r>
            <a:r>
              <a:rPr lang="en-US" sz="2400" dirty="0" smtClean="0"/>
              <a:t> natural character.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11996" r="25140"/>
          <a:stretch>
            <a:fillRect/>
          </a:stretch>
        </p:blipFill>
        <p:spPr bwMode="auto">
          <a:xfrm>
            <a:off x="1571604" y="1428736"/>
            <a:ext cx="614366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place is named after the oldest of the Italian gods, creator of the Etruscan world of Saturn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2241"/>
          <a:stretch>
            <a:fillRect/>
          </a:stretch>
        </p:blipFill>
        <p:spPr bwMode="auto">
          <a:xfrm>
            <a:off x="1142976" y="1357298"/>
            <a:ext cx="700092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Even today, there can bathe in the open air in a mysterious steam.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928662" y="1500174"/>
            <a:ext cx="728667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02)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133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VY_22_INOVACE_11_Saturnia_hz1 Číslo projektu: CZ 1.07/1.4.00/21.3355 Autor: Mgr. Zdena Hanušová Datum tvorby: 2.12.2013 Cílový ročník: 9. ročník Vzdělávací oblast: Anglický jazyk Klíčové slovo:  Toskánsko, prameny, bazény, Saturnia Anotace: Prezentace fotografií z přírodního koupání v Saturnii.</vt:lpstr>
      <vt:lpstr>Saturnia.</vt:lpstr>
      <vt:lpstr>Saturnia is located in the southwestern part of Tuscany.</vt:lpstr>
      <vt:lpstr>From volcanic rocks mineral water springs of constant temperature of 37 degrees.</vt:lpstr>
      <vt:lpstr>Source it spew about 600 liters per second. </vt:lpstr>
      <vt:lpstr>Below is the source system to the step arranged one above the other pools.</vt:lpstr>
      <vt:lpstr>Swimming pools because of mineral get natural character.</vt:lpstr>
      <vt:lpstr>The place is named after the oldest of the Italian gods, creator of the Etruscan world of Saturn.</vt:lpstr>
      <vt:lpstr>Even today, there can bathe in the open air in a mysterious steam.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2013-12-04T21:07:01Z</dcterms:created>
  <dcterms:modified xsi:type="dcterms:W3CDTF">2013-12-08T10:11:16Z</dcterms:modified>
</cp:coreProperties>
</file>