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6" r:id="rId5"/>
    <p:sldId id="258" r:id="rId6"/>
    <p:sldId id="268" r:id="rId7"/>
    <p:sldId id="257" r:id="rId8"/>
    <p:sldId id="269" r:id="rId9"/>
    <p:sldId id="272" r:id="rId10"/>
    <p:sldId id="273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54632-F8FD-4090-95C1-EA311445AA33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BBC45-19A2-4283-A24B-4EC60201DD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3100408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VY_22_INOVACE_12_Pisa_hz1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2.12.2013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7.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Pisa, nakloněná věž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města Pisa </a:t>
            </a:r>
            <a:r>
              <a:rPr lang="cs-CZ" sz="1600" smtClean="0"/>
              <a:t>v </a:t>
            </a:r>
            <a:r>
              <a:rPr lang="cs-CZ" sz="1600" smtClean="0"/>
              <a:t>Itálii.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Pisa.</a:t>
            </a:r>
            <a:r>
              <a:rPr lang="en-US" sz="2400" dirty="0" smtClean="0"/>
              <a:t> 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571472" y="1428736"/>
            <a:ext cx="8072494" cy="497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400" dirty="0" smtClean="0"/>
              <a:t>Square of Miracles</a:t>
            </a:r>
            <a:r>
              <a:rPr lang="cs-CZ" sz="2400" dirty="0" smtClean="0"/>
              <a:t>. In </a:t>
            </a:r>
            <a:r>
              <a:rPr lang="cs-CZ" sz="2400" dirty="0" err="1" smtClean="0"/>
              <a:t>th</a:t>
            </a:r>
            <a:r>
              <a:rPr lang="en-US" sz="2400" dirty="0" smtClean="0"/>
              <a:t>e square </a:t>
            </a:r>
            <a:r>
              <a:rPr lang="cs-CZ" sz="2400" dirty="0" smtClean="0"/>
              <a:t>are</a:t>
            </a:r>
            <a:r>
              <a:rPr lang="en-US" sz="2400" dirty="0" smtClean="0"/>
              <a:t>  building</a:t>
            </a:r>
            <a:r>
              <a:rPr lang="cs-CZ" sz="2400" dirty="0" smtClean="0"/>
              <a:t>s</a:t>
            </a:r>
            <a:r>
              <a:rPr lang="en-US" sz="2400" dirty="0" smtClean="0"/>
              <a:t> of white marble.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500034" y="1428736"/>
            <a:ext cx="8143932" cy="50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Leaning Tower of Pisa is the most famous building of Tuscany</a:t>
            </a:r>
            <a:r>
              <a:rPr lang="cs-CZ" sz="2400" dirty="0" smtClean="0"/>
              <a:t>.</a:t>
            </a:r>
            <a:r>
              <a:rPr lang="en-US" sz="2400" dirty="0" smtClean="0"/>
              <a:t> The tower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interesting</a:t>
            </a:r>
            <a:r>
              <a:rPr lang="cs-CZ" sz="2400" dirty="0" smtClean="0"/>
              <a:t> </a:t>
            </a:r>
            <a:r>
              <a:rPr lang="cs-CZ" sz="2400" dirty="0" err="1" smtClean="0"/>
              <a:t>for</a:t>
            </a:r>
            <a:r>
              <a:rPr lang="en-US" sz="2400" dirty="0" smtClean="0"/>
              <a:t> tourists from all over the world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endParaRPr lang="cs-CZ" sz="24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2118" t="947"/>
          <a:stretch>
            <a:fillRect/>
          </a:stretch>
        </p:blipFill>
        <p:spPr bwMode="auto">
          <a:xfrm>
            <a:off x="1785918" y="1428736"/>
            <a:ext cx="5572164" cy="5268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tower has six floors and a bench for the bell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2241"/>
          <a:stretch>
            <a:fillRect/>
          </a:stretch>
        </p:blipFill>
        <p:spPr bwMode="auto">
          <a:xfrm>
            <a:off x="571473" y="1428736"/>
            <a:ext cx="807249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B</a:t>
            </a:r>
            <a:r>
              <a:rPr lang="en-US" sz="2400" dirty="0" err="1" smtClean="0"/>
              <a:t>aptistry</a:t>
            </a:r>
            <a:r>
              <a:rPr lang="en-US" sz="2400" dirty="0" smtClean="0"/>
              <a:t> is a round marble building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2241"/>
          <a:stretch>
            <a:fillRect/>
          </a:stretch>
        </p:blipFill>
        <p:spPr bwMode="auto">
          <a:xfrm>
            <a:off x="571472" y="1357298"/>
            <a:ext cx="8017969" cy="50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B</a:t>
            </a:r>
            <a:r>
              <a:rPr lang="en-US" sz="2400" dirty="0" err="1" smtClean="0"/>
              <a:t>aptistry</a:t>
            </a:r>
            <a:r>
              <a:rPr lang="cs-CZ" sz="2400" dirty="0" smtClean="0"/>
              <a:t> - h</a:t>
            </a:r>
            <a:r>
              <a:rPr lang="en-US" sz="2400" dirty="0" err="1" smtClean="0"/>
              <a:t>alf</a:t>
            </a:r>
            <a:r>
              <a:rPr lang="en-US" sz="2400" dirty="0" smtClean="0"/>
              <a:t> the roof is brown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2241"/>
          <a:stretch>
            <a:fillRect/>
          </a:stretch>
        </p:blipFill>
        <p:spPr bwMode="auto">
          <a:xfrm>
            <a:off x="571472" y="1428736"/>
            <a:ext cx="8072494" cy="50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At the University of Pisa Galileo </a:t>
            </a:r>
            <a:r>
              <a:rPr lang="en-US" sz="2400" dirty="0" err="1" smtClean="0"/>
              <a:t>Galilei</a:t>
            </a:r>
            <a:r>
              <a:rPr lang="en-US" sz="2400" dirty="0" smtClean="0"/>
              <a:t> taught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-632" r="12118"/>
          <a:stretch>
            <a:fillRect/>
          </a:stretch>
        </p:blipFill>
        <p:spPr bwMode="auto">
          <a:xfrm>
            <a:off x="2285984" y="1428736"/>
            <a:ext cx="428628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entrance to one of the buildings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525" r="12118"/>
          <a:stretch>
            <a:fillRect/>
          </a:stretch>
        </p:blipFill>
        <p:spPr bwMode="auto">
          <a:xfrm>
            <a:off x="1500166" y="1428736"/>
            <a:ext cx="6072230" cy="5126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center of Pisa has been a UNESCO World Heritage Site.</a:t>
            </a:r>
            <a:endParaRPr lang="cs-CZ" sz="2400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0663"/>
          <a:stretch>
            <a:fillRect/>
          </a:stretch>
        </p:blipFill>
        <p:spPr bwMode="auto">
          <a:xfrm>
            <a:off x="500034" y="1428736"/>
            <a:ext cx="8215370" cy="511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12 – 02)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140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VY_22_INOVACE_12_Pisa_hz1 Číslo projektu: CZ 1.07/1.4.00/21.3355 Autor: Mgr. Zdena Hanušová Datum tvorby: 2.12.2013 Cílový ročník: 7. ročník Vzdělávací oblast: Anglický jazyk Klíčové slovo: Pisa, nakloněná věž Anotace: Prezentace fotografií z města Pisa v Itálii.</vt:lpstr>
      <vt:lpstr>Pisa. </vt:lpstr>
      <vt:lpstr>Square of Miracles. In the square are  buildings of white marble.</vt:lpstr>
      <vt:lpstr>Leaning Tower of Pisa is the most famous building of Tuscany. The tower is interesting for tourists from all over the world. </vt:lpstr>
      <vt:lpstr>The tower has six floors and a bench for the bell.</vt:lpstr>
      <vt:lpstr>Baptistry is a round marble building.</vt:lpstr>
      <vt:lpstr>Baptistry - half the roof is brown.</vt:lpstr>
      <vt:lpstr>At the University of Pisa Galileo Galilei taught.</vt:lpstr>
      <vt:lpstr>The entrance to one of the buildings.</vt:lpstr>
      <vt:lpstr>The center of Pisa has been a UNESCO World Heritage Site.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Mgr. Miroslav Žalud</cp:lastModifiedBy>
  <cp:revision>6</cp:revision>
  <dcterms:created xsi:type="dcterms:W3CDTF">2013-12-06T17:26:36Z</dcterms:created>
  <dcterms:modified xsi:type="dcterms:W3CDTF">2013-12-08T17:08:57Z</dcterms:modified>
</cp:coreProperties>
</file>