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9" r:id="rId5"/>
    <p:sldId id="260" r:id="rId6"/>
    <p:sldId id="261" r:id="rId7"/>
    <p:sldId id="270" r:id="rId8"/>
    <p:sldId id="267" r:id="rId9"/>
    <p:sldId id="263" r:id="rId10"/>
    <p:sldId id="268" r:id="rId11"/>
    <p:sldId id="269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1A723-AC23-43ED-9EA1-CB7683999C60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F833CD-777E-4D3A-9CB9-1D7B90C8137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VY_22_INOVACE_13_</a:t>
            </a:r>
            <a:r>
              <a:rPr lang="cs-CZ" sz="1600" dirty="0" err="1" smtClean="0"/>
              <a:t>Lago</a:t>
            </a:r>
            <a:r>
              <a:rPr lang="cs-CZ" sz="1600" dirty="0" smtClean="0"/>
              <a:t> </a:t>
            </a:r>
            <a:r>
              <a:rPr lang="cs-CZ" sz="1600" dirty="0" err="1" smtClean="0"/>
              <a:t>di</a:t>
            </a:r>
            <a:r>
              <a:rPr lang="cs-CZ" sz="1600" dirty="0" smtClean="0"/>
              <a:t> Garda_hz1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3.12.2013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8.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jezero,  hory, </a:t>
            </a:r>
            <a:r>
              <a:rPr lang="cs-CZ" sz="1600" b="1" dirty="0" err="1" smtClean="0"/>
              <a:t>Monte</a:t>
            </a:r>
            <a:r>
              <a:rPr lang="cs-CZ" sz="1600" b="1" dirty="0" smtClean="0"/>
              <a:t> Baldo, </a:t>
            </a:r>
            <a:r>
              <a:rPr lang="cs-CZ" sz="1600" b="1" dirty="0" err="1" smtClean="0"/>
              <a:t>Lago</a:t>
            </a:r>
            <a:r>
              <a:rPr lang="cs-CZ" sz="1600" b="1" dirty="0" smtClean="0"/>
              <a:t> </a:t>
            </a:r>
            <a:r>
              <a:rPr lang="cs-CZ" sz="1600" b="1" dirty="0" err="1" smtClean="0"/>
              <a:t>di</a:t>
            </a:r>
            <a:r>
              <a:rPr lang="cs-CZ" sz="1600" b="1" dirty="0" smtClean="0"/>
              <a:t> Garda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</a:t>
            </a:r>
            <a:r>
              <a:rPr lang="cs-CZ" sz="1600" dirty="0" smtClean="0"/>
              <a:t>z jezera </a:t>
            </a:r>
            <a:r>
              <a:rPr lang="cs-CZ" sz="1600" dirty="0" err="1" smtClean="0"/>
              <a:t>Lago</a:t>
            </a:r>
            <a:r>
              <a:rPr lang="cs-CZ" sz="1600" dirty="0" smtClean="0"/>
              <a:t> </a:t>
            </a:r>
            <a:r>
              <a:rPr lang="cs-CZ" sz="1600" dirty="0" err="1" smtClean="0"/>
              <a:t>di</a:t>
            </a:r>
            <a:r>
              <a:rPr lang="cs-CZ" sz="1600" dirty="0" smtClean="0"/>
              <a:t> Garda a jeho okolí.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Malcesine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4617" y="1600200"/>
            <a:ext cx="681476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err="1" smtClean="0"/>
              <a:t>Malcesine</a:t>
            </a:r>
            <a:r>
              <a:rPr lang="en-US" sz="2400" dirty="0" smtClean="0"/>
              <a:t> lies on the eastern shore of Lake Garda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4814" y="1600200"/>
            <a:ext cx="68143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Lake</a:t>
            </a:r>
            <a:r>
              <a:rPr lang="cs-CZ" sz="2400" dirty="0" smtClean="0"/>
              <a:t> Garda (</a:t>
            </a:r>
            <a:r>
              <a:rPr lang="cs-CZ" sz="2400" dirty="0" err="1" smtClean="0"/>
              <a:t>Italian</a:t>
            </a:r>
            <a:r>
              <a:rPr lang="cs-CZ" sz="2400" dirty="0" smtClean="0"/>
              <a:t> </a:t>
            </a:r>
            <a:r>
              <a:rPr lang="cs-CZ" sz="2400" dirty="0" err="1" smtClean="0"/>
              <a:t>Lago</a:t>
            </a:r>
            <a:r>
              <a:rPr lang="cs-CZ" sz="2400" dirty="0" smtClean="0"/>
              <a:t> </a:t>
            </a:r>
            <a:r>
              <a:rPr lang="cs-CZ" sz="2400" dirty="0" err="1" smtClean="0"/>
              <a:t>di</a:t>
            </a:r>
            <a:r>
              <a:rPr lang="cs-CZ" sz="2400" dirty="0" smtClean="0"/>
              <a:t> Garda)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largest</a:t>
            </a:r>
            <a:r>
              <a:rPr lang="cs-CZ" sz="2400" dirty="0" smtClean="0"/>
              <a:t> </a:t>
            </a:r>
            <a:r>
              <a:rPr lang="cs-CZ" sz="2400" dirty="0" err="1" smtClean="0"/>
              <a:t>Italian</a:t>
            </a:r>
            <a:r>
              <a:rPr lang="cs-CZ" sz="2400" dirty="0" smtClean="0"/>
              <a:t> </a:t>
            </a:r>
            <a:r>
              <a:rPr lang="cs-CZ" sz="2400" dirty="0" err="1" smtClean="0"/>
              <a:t>lake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428736"/>
            <a:ext cx="771530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lake is surrounded by mountains up to 2000 m high.</a:t>
            </a:r>
            <a:endParaRPr lang="cs-CZ" sz="2400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214422"/>
            <a:ext cx="7929618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Monte </a:t>
            </a:r>
            <a:r>
              <a:rPr lang="en-US" sz="2400" dirty="0" err="1" smtClean="0"/>
              <a:t>Baldo</a:t>
            </a:r>
            <a:r>
              <a:rPr lang="en-US" sz="2400" dirty="0" smtClean="0"/>
              <a:t> is one of the best lifts in Europe.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Characteristic is</a:t>
            </a:r>
            <a:r>
              <a:rPr lang="cs-CZ" sz="2400" dirty="0" smtClean="0"/>
              <a:t> </a:t>
            </a:r>
            <a:r>
              <a:rPr lang="en-US" sz="2400" dirty="0" smtClean="0"/>
              <a:t>that the rotation - rotates.</a:t>
            </a:r>
            <a:r>
              <a:rPr lang="cs-CZ" sz="2400" dirty="0" smtClean="0"/>
              <a:t> </a:t>
            </a:r>
            <a:r>
              <a:rPr lang="en-US" sz="2400" dirty="0" smtClean="0"/>
              <a:t>You do not need to run around from left to right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54209" t="4104" b="1192"/>
          <a:stretch>
            <a:fillRect/>
          </a:stretch>
        </p:blipFill>
        <p:spPr bwMode="auto">
          <a:xfrm>
            <a:off x="2500298" y="1500174"/>
            <a:ext cx="4251728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spectacular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8260" y="1600200"/>
            <a:ext cx="674747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Fauna on </a:t>
            </a:r>
            <a:r>
              <a:rPr lang="cs-CZ" sz="2400" dirty="0" err="1" smtClean="0"/>
              <a:t>Monte</a:t>
            </a:r>
            <a:r>
              <a:rPr lang="cs-CZ" sz="2400" dirty="0" smtClean="0"/>
              <a:t> Baldo - </a:t>
            </a:r>
            <a:r>
              <a:rPr lang="cs-CZ" sz="2400" dirty="0" err="1" smtClean="0"/>
              <a:t>alpacas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7527" y="1600200"/>
            <a:ext cx="678894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Castle</a:t>
            </a:r>
            <a:r>
              <a:rPr lang="cs-CZ" sz="2400" dirty="0" smtClean="0"/>
              <a:t> in </a:t>
            </a:r>
            <a:r>
              <a:rPr lang="cs-CZ" sz="2400" dirty="0" err="1" smtClean="0"/>
              <a:t>Malcesine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5476" y="1600200"/>
            <a:ext cx="665304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View of the lake from the road.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64814" y="1600200"/>
            <a:ext cx="68143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03)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133</Words>
  <Application>Microsoft Office PowerPoint</Application>
  <PresentationFormat>Předvádění na obrazovce (4:3)</PresentationFormat>
  <Paragraphs>16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Název školy: Základní škola Chomutov, Písečná 5144 Název materiálu: VY_22_INOVACE_13_Lago di Garda_hz1 Číslo projektu: CZ 1.07/1.4.00/21.3355 Autor: Mgr. Zdena Hanušová Datum tvorby: 3.12.2013 Cílový ročník: 8. ročník Vzdělávací oblast: Anglický jazyk Klíčové slovo: jezero,  hory, Monte Baldo, Lago di Garda Anotace: Prezentace fotografií z jezera Lago di Garda a jeho okolí.</vt:lpstr>
      <vt:lpstr>Malcesine.</vt:lpstr>
      <vt:lpstr>Malcesine lies on the eastern shore of Lake Garda.</vt:lpstr>
      <vt:lpstr>Lake Garda (Italian Lago di Garda) is the largest Italian lake.</vt:lpstr>
      <vt:lpstr>The lake is surrounded by mountains up to 2000 m high.</vt:lpstr>
      <vt:lpstr>Monte Baldo is one of the best lifts in Europe.</vt:lpstr>
      <vt:lpstr>Characteristic is that the rotation - rotates. You do not need to run around from left to right.</vt:lpstr>
      <vt:lpstr>The view is spectacular.</vt:lpstr>
      <vt:lpstr>Fauna on Monte Baldo - alpacas.</vt:lpstr>
      <vt:lpstr>Castle in Malcesine.</vt:lpstr>
      <vt:lpstr>View of the lake from the road.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2013-12-06T17:31:15Z</dcterms:created>
  <dcterms:modified xsi:type="dcterms:W3CDTF">2013-12-08T10:10:22Z</dcterms:modified>
</cp:coreProperties>
</file>