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68" r:id="rId5"/>
    <p:sldId id="269" r:id="rId6"/>
    <p:sldId id="262" r:id="rId7"/>
    <p:sldId id="267" r:id="rId8"/>
    <p:sldId id="260" r:id="rId9"/>
    <p:sldId id="259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73235-5F95-4D30-AD6A-E53F03EC9C8C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1AE2A-8714-4720-BF18-1EC1294D7C7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3314722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VY_22_INOVACE_15_Colloseum-part2_hz1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4.12.2013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9.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</a:t>
            </a:r>
            <a:r>
              <a:rPr lang="cs-CZ" sz="1600" b="1" smtClean="0"/>
              <a:t>: </a:t>
            </a:r>
            <a:r>
              <a:rPr lang="cs-CZ" sz="1600" b="1" smtClean="0"/>
              <a:t>Koloseum</a:t>
            </a:r>
            <a:r>
              <a:rPr lang="cs-CZ" sz="1600" b="1" dirty="0" smtClean="0"/>
              <a:t>, Řím, amfiteátr.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Kolosea v Římě.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</a:t>
            </a:r>
            <a:endParaRPr lang="cs-CZ" sz="1100" dirty="0" smtClean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Colloseum</a:t>
            </a:r>
            <a:r>
              <a:rPr lang="cs-CZ" dirty="0" smtClean="0"/>
              <a:t> - part 2.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20133"/>
          <a:stretch>
            <a:fillRect/>
          </a:stretch>
        </p:blipFill>
        <p:spPr bwMode="auto">
          <a:xfrm>
            <a:off x="571472" y="1428736"/>
            <a:ext cx="8072494" cy="5114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Colosseum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en-US" sz="2400" dirty="0" smtClean="0"/>
              <a:t>in the middle of a modern city center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947" r="12118"/>
          <a:stretch>
            <a:fillRect/>
          </a:stretch>
        </p:blipFill>
        <p:spPr bwMode="auto">
          <a:xfrm>
            <a:off x="1643042" y="1428736"/>
            <a:ext cx="585791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</a:t>
            </a:r>
            <a:r>
              <a:rPr lang="en-US" sz="2400" dirty="0" err="1" smtClean="0"/>
              <a:t>Colosseum</a:t>
            </a:r>
            <a:r>
              <a:rPr lang="en-US" sz="2400" dirty="0" smtClean="0"/>
              <a:t> was used to gladiatorial fights.</a:t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744" b="11609"/>
          <a:stretch>
            <a:fillRect/>
          </a:stretch>
        </p:blipFill>
        <p:spPr bwMode="auto">
          <a:xfrm>
            <a:off x="571472" y="1500174"/>
            <a:ext cx="807249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>Another popular type of show was the animal hunt. Underground rooms and corridors were designed slaves, prisoners and </a:t>
            </a:r>
            <a:r>
              <a:rPr lang="en-US" sz="2400" smtClean="0"/>
              <a:t>animals..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80" b="10663"/>
          <a:stretch>
            <a:fillRect/>
          </a:stretch>
        </p:blipFill>
        <p:spPr bwMode="auto">
          <a:xfrm>
            <a:off x="500034" y="1500174"/>
            <a:ext cx="8143932" cy="50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People were seated in a row arrangement.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648" b="10663"/>
          <a:stretch>
            <a:fillRect/>
          </a:stretch>
        </p:blipFill>
        <p:spPr bwMode="auto">
          <a:xfrm>
            <a:off x="571472" y="1428736"/>
            <a:ext cx="8072494" cy="50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Seating reflect the division of the Roman society.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648" b="12241"/>
          <a:stretch>
            <a:fillRect/>
          </a:stretch>
        </p:blipFill>
        <p:spPr bwMode="auto">
          <a:xfrm>
            <a:off x="642911" y="1428736"/>
            <a:ext cx="792961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Across the arena </a:t>
            </a:r>
            <a:r>
              <a:rPr lang="cs-CZ" sz="2400" dirty="0" err="1" smtClean="0"/>
              <a:t>was</a:t>
            </a:r>
            <a:r>
              <a:rPr lang="en-US" sz="2400" dirty="0" smtClean="0"/>
              <a:t> possible, using hoists and ropes, stretch silk sails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947" r="14845" b="2455"/>
          <a:stretch>
            <a:fillRect/>
          </a:stretch>
        </p:blipFill>
        <p:spPr bwMode="auto">
          <a:xfrm>
            <a:off x="1428728" y="1428736"/>
            <a:ext cx="6500858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Visitors can walk </a:t>
            </a:r>
            <a:r>
              <a:rPr lang="cs-CZ" sz="2400" dirty="0" err="1" smtClean="0"/>
              <a:t>all</a:t>
            </a:r>
            <a:r>
              <a:rPr lang="en-US" sz="2400" dirty="0" smtClean="0"/>
              <a:t> </a:t>
            </a:r>
            <a:r>
              <a:rPr lang="en-US" sz="2400" dirty="0" err="1" smtClean="0"/>
              <a:t>Colosseum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5140" b="-1965"/>
          <a:stretch>
            <a:fillRect/>
          </a:stretch>
        </p:blipFill>
        <p:spPr bwMode="auto">
          <a:xfrm>
            <a:off x="571472" y="1500174"/>
            <a:ext cx="8143932" cy="497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12 – 04)</a:t>
            </a:r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124</Words>
  <Application>Microsoft Office PowerPoint</Application>
  <PresentationFormat>Předvádění na obrazovce (4:3)</PresentationFormat>
  <Paragraphs>14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Název školy: Základní škola Chomutov, Písečná 5144 Název materiálu: VY_22_INOVACE_15_Colloseum-part2_hz1 Číslo projektu: CZ 1.07/1.4.00/21.3355 Autor: Mgr. Zdena Hanušová Datum tvorby: 4.12.2013 Cílový ročník: 9. ročník Vzdělávací oblast: Anglický jazyk Klíčové slovo: Koloseum, Řím, amfiteátr. Anotace: Prezentace fotografií z Kolosea v Římě.</vt:lpstr>
      <vt:lpstr>Colloseum - part 2.</vt:lpstr>
      <vt:lpstr>Colosseum is in the middle of a modern city center.</vt:lpstr>
      <vt:lpstr>The Colosseum was used to gladiatorial fights. </vt:lpstr>
      <vt:lpstr>Another popular type of show was the animal hunt. Underground rooms and corridors were designed slaves, prisoners and animals..</vt:lpstr>
      <vt:lpstr>People were seated in a row arrangement.</vt:lpstr>
      <vt:lpstr>Seating reflect the division of the Roman society.</vt:lpstr>
      <vt:lpstr>Across the arena was possible, using hoists and ropes, stretch silk sails.</vt:lpstr>
      <vt:lpstr>Visitors can walk all Colosseum.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Mgr. Miroslav Žalud</cp:lastModifiedBy>
  <cp:revision>7</cp:revision>
  <dcterms:created xsi:type="dcterms:W3CDTF">2013-12-07T21:02:45Z</dcterms:created>
  <dcterms:modified xsi:type="dcterms:W3CDTF">2013-12-08T17:14:33Z</dcterms:modified>
</cp:coreProperties>
</file>