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E340420-8AC9-4A09-99D4-4250B1F757ED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E6496E5-4562-439B-A782-BC7996A739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E340420-8AC9-4A09-99D4-4250B1F757ED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E6496E5-4562-439B-A782-BC7996A739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E340420-8AC9-4A09-99D4-4250B1F757ED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E6496E5-4562-439B-A782-BC7996A739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40420-8AC9-4A09-99D4-4250B1F757ED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496E5-4562-439B-A782-BC7996A739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40420-8AC9-4A09-99D4-4250B1F757ED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496E5-4562-439B-A782-BC7996A739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E340420-8AC9-4A09-99D4-4250B1F757ED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E6496E5-4562-439B-A782-BC7996A739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40420-8AC9-4A09-99D4-4250B1F757ED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496E5-4562-439B-A782-BC7996A739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E340420-8AC9-4A09-99D4-4250B1F757ED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E6496E5-4562-439B-A782-BC7996A739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E340420-8AC9-4A09-99D4-4250B1F757ED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E6496E5-4562-439B-A782-BC7996A739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40420-8AC9-4A09-99D4-4250B1F757ED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496E5-4562-439B-A782-BC7996A739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40420-8AC9-4A09-99D4-4250B1F757ED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6496E5-4562-439B-A782-BC7996A739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E340420-8AC9-4A09-99D4-4250B1F757ED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E6496E5-4562-439B-A782-BC7996A7391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ea typeface="Calibri"/>
                <a:cs typeface="Times New Roman"/>
              </a:rPr>
              <a:t/>
            </a:r>
            <a:br>
              <a:rPr lang="cs-CZ" dirty="0">
                <a:ea typeface="Calibri"/>
                <a:cs typeface="Times New Roman"/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700808"/>
            <a:ext cx="6400800" cy="3937992"/>
          </a:xfrm>
        </p:spPr>
        <p:txBody>
          <a:bodyPr/>
          <a:lstStyle/>
          <a:p>
            <a:r>
              <a:rPr lang="cs-CZ" b="1" dirty="0" smtClean="0"/>
              <a:t>VY_32_INOVACE_ČJ.3.12</a:t>
            </a:r>
            <a:endParaRPr lang="cs-CZ" b="1" dirty="0"/>
          </a:p>
        </p:txBody>
      </p:sp>
      <p:pic>
        <p:nvPicPr>
          <p:cNvPr id="4" name="Obrázek 3" descr="http://rvp.cz/gfx/ikonky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476672"/>
            <a:ext cx="3600400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899592" y="2564901"/>
          <a:ext cx="7272808" cy="35283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  <a:gridCol w="5112568"/>
              </a:tblGrid>
              <a:tr h="50405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Anotace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Materiál slouží k upevnění učiva – slova ve vzájemných</a:t>
                      </a:r>
                      <a:r>
                        <a:rPr lang="cs-CZ" sz="1200" baseline="0" dirty="0" smtClean="0"/>
                        <a:t> vztazích</a:t>
                      </a:r>
                      <a:endParaRPr lang="cs-CZ" sz="1200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Autor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Mgr. Ivana </a:t>
                      </a:r>
                      <a:r>
                        <a:rPr lang="cs-CZ" sz="1200" dirty="0" err="1" smtClean="0"/>
                        <a:t>Venglářová</a:t>
                      </a:r>
                      <a:endParaRPr lang="cs-CZ" sz="1200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Očekávaný výstup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Vytváří zdrobněliny,</a:t>
                      </a:r>
                      <a:r>
                        <a:rPr lang="cs-CZ" sz="1200" baseline="0" dirty="0" smtClean="0"/>
                        <a:t> vysvětlí na příkladu rozdíly slov lichotivých, neutrálních a hanlivých, zařadí slova podle citového zabarvení</a:t>
                      </a:r>
                      <a:endParaRPr lang="cs-CZ" sz="1200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Klíčová slova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Slova</a:t>
                      </a:r>
                      <a:r>
                        <a:rPr lang="cs-CZ" sz="1200" baseline="0" dirty="0" smtClean="0"/>
                        <a:t> citově zabarvená, lichotivá (zdrobněliny), hanlivá, synonyma podle citového zabarvení</a:t>
                      </a:r>
                      <a:endParaRPr lang="cs-CZ" sz="1200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Stupeň a cíl vzdělávání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Základní vzdělávání – první stupeň – 3. ročník</a:t>
                      </a:r>
                      <a:endParaRPr lang="cs-CZ" sz="1200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Období vytvoření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Říjen</a:t>
                      </a:r>
                      <a:r>
                        <a:rPr lang="cs-CZ" sz="1200" baseline="0" dirty="0" smtClean="0"/>
                        <a:t> – prosinec 2012</a:t>
                      </a:r>
                      <a:endParaRPr lang="cs-CZ" sz="1200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škola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ZŠ PRŮHONICE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 ve vzájemných vztazích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Slova citově zabarvená obsahují i vztah člověka k tomu, co označují.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Mohou byt zdrobnělá, např. lichotivá, ale také hanlivá.</a:t>
            </a:r>
          </a:p>
          <a:p>
            <a:pPr>
              <a:lnSpc>
                <a:spcPct val="200000"/>
              </a:lnSpc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zdrobněliny ke slovům: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Vlak -	______________________________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List - 	______________________________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Prsten -	______________________________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Slovo -	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Říkej slova  lichotivá a hanlivá: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Vysvětli, proč slova hanlivá v běžné řeči nepoužíváme?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Vysvětli, jaké pocity máme, když nám někdo lichotí.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Vyhledej synonyma a zařaď je podle citového zabarvení: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Vzor: dům – domeček – barabizna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Babička	</a:t>
            </a:r>
            <a:r>
              <a:rPr lang="cs-CZ" dirty="0" smtClean="0"/>
              <a:t>vlasy</a:t>
            </a:r>
            <a:r>
              <a:rPr lang="cs-CZ" dirty="0" smtClean="0"/>
              <a:t>		spinkat	kůň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Pačesy	</a:t>
            </a:r>
            <a:r>
              <a:rPr lang="cs-CZ" dirty="0" smtClean="0"/>
              <a:t>herka	</a:t>
            </a:r>
            <a:r>
              <a:rPr lang="cs-CZ" dirty="0" smtClean="0"/>
              <a:t>	</a:t>
            </a:r>
            <a:r>
              <a:rPr lang="cs-CZ" dirty="0" smtClean="0"/>
              <a:t>babka	</a:t>
            </a:r>
            <a:r>
              <a:rPr lang="cs-CZ" dirty="0" smtClean="0"/>
              <a:t>	vlásky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Bába	koníček	chrnět	</a:t>
            </a:r>
            <a:r>
              <a:rPr lang="cs-CZ" dirty="0" smtClean="0"/>
              <a:t>	spát</a:t>
            </a:r>
            <a:r>
              <a:rPr lang="cs-CZ" dirty="0" smtClean="0"/>
              <a:t>		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Slovo nadřazené, podřazené, souřadné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u="sng" dirty="0" smtClean="0"/>
              <a:t>Říkej slova podřazená k nadřazeným slovům:</a:t>
            </a:r>
          </a:p>
          <a:p>
            <a:r>
              <a:rPr lang="cs-CZ" dirty="0" smtClean="0"/>
              <a:t>Ovoce</a:t>
            </a:r>
          </a:p>
          <a:p>
            <a:r>
              <a:rPr lang="cs-CZ" dirty="0" smtClean="0"/>
              <a:t>Auto</a:t>
            </a:r>
          </a:p>
          <a:p>
            <a:r>
              <a:rPr lang="cs-CZ" dirty="0" smtClean="0"/>
              <a:t>Školní potřeba</a:t>
            </a:r>
          </a:p>
          <a:p>
            <a:r>
              <a:rPr lang="cs-CZ" dirty="0" smtClean="0"/>
              <a:t>Zelenina</a:t>
            </a:r>
          </a:p>
          <a:p>
            <a:r>
              <a:rPr lang="cs-CZ" dirty="0" smtClean="0"/>
              <a:t>Nábytek</a:t>
            </a:r>
          </a:p>
          <a:p>
            <a:r>
              <a:rPr lang="cs-CZ" dirty="0" smtClean="0"/>
              <a:t>Pes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Napiš slovo nadřazené k podřazeným slovům: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Žolík, eso, dáma, král -	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Domácí, perská, siamská-	_______________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Vlak, letadlo, autobus, tramvaj, trolejbus –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____________________________________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zdrobněliny ke slovům: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Vlak -	</a:t>
            </a:r>
            <a:r>
              <a:rPr lang="cs-CZ" b="1" i="1" dirty="0" smtClean="0"/>
              <a:t>vláček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List - 	</a:t>
            </a:r>
            <a:r>
              <a:rPr lang="cs-CZ" b="1" i="1" dirty="0" smtClean="0"/>
              <a:t>lístek, lísteček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prsten -	</a:t>
            </a:r>
            <a:r>
              <a:rPr lang="cs-CZ" b="1" i="1" dirty="0" smtClean="0"/>
              <a:t>prstýnek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Slovo -	</a:t>
            </a:r>
            <a:r>
              <a:rPr lang="cs-CZ" b="1" i="1" dirty="0" smtClean="0"/>
              <a:t>slůvko, slovíčko</a:t>
            </a:r>
            <a:endParaRPr lang="cs-CZ" b="1" i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Vyhledej synonyma a zařaď je podle citového zabarvení: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Vzor: dům – domeček – barabizna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Babka – babička – bába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Spát – spinkat – chrnět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Kůň – koníček - herka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Slovo nadřazené, podřazené, souřadné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u="sng" dirty="0" smtClean="0"/>
              <a:t>Říkej slova podřazená k nadřazeným slovům:</a:t>
            </a:r>
          </a:p>
          <a:p>
            <a:r>
              <a:rPr lang="cs-CZ" dirty="0" smtClean="0"/>
              <a:t>Ovoce – </a:t>
            </a:r>
            <a:r>
              <a:rPr lang="cs-CZ" b="1" i="1" dirty="0" smtClean="0"/>
              <a:t>jablko, hruška, rybíz, švestka</a:t>
            </a:r>
          </a:p>
          <a:p>
            <a:r>
              <a:rPr lang="cs-CZ" dirty="0" smtClean="0"/>
              <a:t>Auto – </a:t>
            </a:r>
            <a:r>
              <a:rPr lang="cs-CZ" b="1" i="1" dirty="0" smtClean="0"/>
              <a:t>Škoda, Mercedes, Fiat, Ford</a:t>
            </a:r>
          </a:p>
          <a:p>
            <a:r>
              <a:rPr lang="cs-CZ" dirty="0" smtClean="0"/>
              <a:t>Školní potřeba – </a:t>
            </a:r>
            <a:r>
              <a:rPr lang="cs-CZ" b="1" i="1" dirty="0" smtClean="0"/>
              <a:t>pravítko, tužka,guma, pero</a:t>
            </a:r>
          </a:p>
          <a:p>
            <a:r>
              <a:rPr lang="cs-CZ" dirty="0" smtClean="0"/>
              <a:t>Zelenina – </a:t>
            </a:r>
            <a:r>
              <a:rPr lang="cs-CZ" b="1" i="1" dirty="0" smtClean="0"/>
              <a:t>mrkev, zelí, celer, paprika</a:t>
            </a:r>
          </a:p>
          <a:p>
            <a:r>
              <a:rPr lang="cs-CZ" dirty="0" smtClean="0"/>
              <a:t>Nábytek – </a:t>
            </a:r>
            <a:r>
              <a:rPr lang="cs-CZ" b="1" i="1" dirty="0" smtClean="0"/>
              <a:t>židle, stůl, křeslo, komoda</a:t>
            </a:r>
          </a:p>
          <a:p>
            <a:r>
              <a:rPr lang="cs-CZ" dirty="0" smtClean="0"/>
              <a:t>Pes – </a:t>
            </a:r>
            <a:r>
              <a:rPr lang="cs-CZ" b="1" i="1" dirty="0" smtClean="0"/>
              <a:t>jezevčík, ohař, pudl, kolie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Napiš slovo nadřazené k podřazeným slovům: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Žolík, eso, dáma, král -	</a:t>
            </a:r>
            <a:r>
              <a:rPr lang="cs-CZ" b="1" i="1" dirty="0" smtClean="0"/>
              <a:t>karta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Domácí, perská, siamská-</a:t>
            </a:r>
            <a:r>
              <a:rPr lang="cs-CZ" b="1" i="1" dirty="0" smtClean="0"/>
              <a:t>	kočka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Vlak, letadlo, autobus, tramvaj, trolejbus –</a:t>
            </a:r>
          </a:p>
          <a:p>
            <a:pPr>
              <a:lnSpc>
                <a:spcPct val="200000"/>
              </a:lnSpc>
            </a:pPr>
            <a:r>
              <a:rPr lang="cs-CZ" b="1" i="1" dirty="0" smtClean="0"/>
              <a:t>Dopravní prostředek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Kosová,J., </a:t>
            </a:r>
            <a:r>
              <a:rPr lang="cs-CZ" dirty="0" err="1" smtClean="0"/>
              <a:t>Babušová</a:t>
            </a:r>
            <a:r>
              <a:rPr lang="cs-CZ" dirty="0" smtClean="0"/>
              <a:t>,G., Řeháčková,A.: Český jazyk 3 učebnice pro základní školy. 1. vydání. Plzeň: </a:t>
            </a:r>
            <a:r>
              <a:rPr lang="cs-CZ" dirty="0" err="1" smtClean="0"/>
              <a:t>Fraus</a:t>
            </a:r>
            <a:r>
              <a:rPr lang="cs-CZ" dirty="0" smtClean="0"/>
              <a:t>, 2009. ISBN 978-80-7238-857-8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105</TotalTime>
  <Words>341</Words>
  <Application>Microsoft Office PowerPoint</Application>
  <PresentationFormat>Předvádění na obrazovce (4:3)</PresentationFormat>
  <Paragraphs>71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 </vt:lpstr>
      <vt:lpstr>Slova ve vzájemných vztazích</vt:lpstr>
      <vt:lpstr>Napiš zdrobněliny ke slovům:</vt:lpstr>
      <vt:lpstr>Říkej slova  lichotivá a hanlivá:</vt:lpstr>
      <vt:lpstr>Vyhledej synonyma a zařaď je podle citového zabarvení:</vt:lpstr>
      <vt:lpstr>Slovo nadřazené, podřazené, souřadné</vt:lpstr>
      <vt:lpstr>Napiš slovo nadřazené k podřazeným slovům:</vt:lpstr>
      <vt:lpstr>Řešení:</vt:lpstr>
      <vt:lpstr>Napiš zdrobněliny ke slovům:</vt:lpstr>
      <vt:lpstr>Vyhledej synonyma a zařaď je podle citového zabarvení:</vt:lpstr>
      <vt:lpstr>Slovo nadřazené, podřazené, souřadné</vt:lpstr>
      <vt:lpstr>Napiš slovo nadřazené k podřazeným slovům: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Ivana Venglářová</dc:creator>
  <cp:lastModifiedBy>Ivana Venglářová</cp:lastModifiedBy>
  <cp:revision>14</cp:revision>
  <dcterms:created xsi:type="dcterms:W3CDTF">2012-12-02T09:51:18Z</dcterms:created>
  <dcterms:modified xsi:type="dcterms:W3CDTF">2012-12-09T18:39:31Z</dcterms:modified>
</cp:coreProperties>
</file>