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F8589FC-17CF-41A0-A31B-21BAB5A5695A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9FC4F56-F8D7-4451-95AC-2A848737E7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F8589FC-17CF-41A0-A31B-21BAB5A5695A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9FC4F56-F8D7-4451-95AC-2A848737E7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F8589FC-17CF-41A0-A31B-21BAB5A5695A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9FC4F56-F8D7-4451-95AC-2A848737E7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89FC-17CF-41A0-A31B-21BAB5A5695A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C4F56-F8D7-4451-95AC-2A848737E7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89FC-17CF-41A0-A31B-21BAB5A5695A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C4F56-F8D7-4451-95AC-2A848737E7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F8589FC-17CF-41A0-A31B-21BAB5A5695A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9FC4F56-F8D7-4451-95AC-2A848737E7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89FC-17CF-41A0-A31B-21BAB5A5695A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C4F56-F8D7-4451-95AC-2A848737E7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F8589FC-17CF-41A0-A31B-21BAB5A5695A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9FC4F56-F8D7-4451-95AC-2A848737E7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F8589FC-17CF-41A0-A31B-21BAB5A5695A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9FC4F56-F8D7-4451-95AC-2A848737E7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89FC-17CF-41A0-A31B-21BAB5A5695A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C4F56-F8D7-4451-95AC-2A848737E7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589FC-17CF-41A0-A31B-21BAB5A5695A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C4F56-F8D7-4451-95AC-2A848737E7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F8589FC-17CF-41A0-A31B-21BAB5A5695A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9FC4F56-F8D7-4451-95AC-2A848737E7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628800"/>
            <a:ext cx="6400800" cy="4010000"/>
          </a:xfrm>
        </p:spPr>
        <p:txBody>
          <a:bodyPr/>
          <a:lstStyle/>
          <a:p>
            <a:r>
              <a:rPr lang="cs-CZ" b="1" dirty="0" smtClean="0"/>
              <a:t>VY_32_INOVACE_ČJ.3.13</a:t>
            </a:r>
            <a:endParaRPr lang="cs-CZ" b="1" dirty="0"/>
          </a:p>
        </p:txBody>
      </p:sp>
      <p:pic>
        <p:nvPicPr>
          <p:cNvPr id="4" name="Obrázek 3" descr="http://rvp.cz/gfx/ikonky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332656"/>
            <a:ext cx="424847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99592" y="2544266"/>
          <a:ext cx="7344816" cy="37650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  <a:gridCol w="5328592"/>
              </a:tblGrid>
              <a:tr h="514314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Anotace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Materiál slouží k upevnění učiva o </a:t>
                      </a:r>
                      <a:r>
                        <a:rPr lang="cs-CZ" sz="1600" baseline="0" dirty="0" smtClean="0"/>
                        <a:t> druzích vět</a:t>
                      </a:r>
                      <a:endParaRPr lang="cs-CZ" sz="1600" dirty="0"/>
                    </a:p>
                  </a:txBody>
                  <a:tcPr/>
                </a:tc>
              </a:tr>
              <a:tr h="406628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Ivana </a:t>
                      </a:r>
                      <a:r>
                        <a:rPr lang="cs-CZ" dirty="0" err="1" smtClean="0"/>
                        <a:t>Venglářová</a:t>
                      </a:r>
                      <a:endParaRPr lang="cs-CZ" dirty="0"/>
                    </a:p>
                  </a:txBody>
                  <a:tcPr/>
                </a:tc>
              </a:tr>
              <a:tr h="899590"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výstup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Rozliší</a:t>
                      </a:r>
                      <a:r>
                        <a:rPr lang="cs-CZ" baseline="0" dirty="0" smtClean="0"/>
                        <a:t> jednotlivé druhy vět, změní jeden druh věty v jiný, dopoví otázky, vymyslí otázky, naznačí větnou melodii</a:t>
                      </a:r>
                      <a:endParaRPr lang="cs-CZ" dirty="0"/>
                    </a:p>
                  </a:txBody>
                  <a:tcPr/>
                </a:tc>
              </a:tr>
              <a:tr h="409558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Druhy vět, větná melodie</a:t>
                      </a:r>
                      <a:endParaRPr lang="cs-CZ" dirty="0"/>
                    </a:p>
                  </a:txBody>
                  <a:tcPr/>
                </a:tc>
              </a:tr>
              <a:tr h="629713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– první stupeň – 3. ročník</a:t>
                      </a:r>
                      <a:endParaRPr lang="cs-CZ" dirty="0"/>
                    </a:p>
                  </a:txBody>
                  <a:tcPr/>
                </a:tc>
              </a:tr>
              <a:tr h="514314">
                <a:tc>
                  <a:txBody>
                    <a:bodyPr/>
                    <a:lstStyle/>
                    <a:p>
                      <a:r>
                        <a:rPr lang="cs-CZ" dirty="0" smtClean="0"/>
                        <a:t>Období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Říjen – prosinec 2012</a:t>
                      </a:r>
                      <a:endParaRPr lang="cs-CZ" dirty="0"/>
                    </a:p>
                  </a:txBody>
                  <a:tcPr/>
                </a:tc>
              </a:tr>
              <a:tr h="345121">
                <a:tc>
                  <a:txBody>
                    <a:bodyPr/>
                    <a:lstStyle/>
                    <a:p>
                      <a:r>
                        <a:rPr lang="cs-CZ" dirty="0" smtClean="0"/>
                        <a:t>Škola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 PRŮHONICE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vět (procvičování):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Napiš druhy vět: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________________________________________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________________________________________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________________________________________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________________________________________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250000"/>
              </a:lnSpc>
            </a:pPr>
            <a:r>
              <a:rPr lang="cs-CZ" dirty="0" smtClean="0"/>
              <a:t>Jaká znaménka se píší za jednotlivými druhy vět?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Jakou melodii mají jednotlivé věty?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Uveď příklad věty s </a:t>
            </a:r>
            <a:r>
              <a:rPr lang="cs-CZ" dirty="0" smtClean="0"/>
              <a:t>klesající </a:t>
            </a:r>
            <a:r>
              <a:rPr lang="cs-CZ" dirty="0" smtClean="0"/>
              <a:t>a </a:t>
            </a:r>
            <a:r>
              <a:rPr lang="cs-CZ" dirty="0" smtClean="0"/>
              <a:t>stoupající melodií.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Dopověz otázku: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Jak _________________________________?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Odkud ______________________________?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Kam ________________________________?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Proč ________________________________?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Řekni otázku, když odpověď zní: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Přijel z Prahy.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Je šest hodin.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Pozvu Alenu a Lucku.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Boty mám z Itálie.</a:t>
            </a:r>
          </a:p>
          <a:p>
            <a:pPr>
              <a:lnSpc>
                <a:spcPct val="200000"/>
              </a:lnSpc>
            </a:pPr>
            <a:endParaRPr lang="cs-CZ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Naznač melodii otázek: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Kolik stojí tento penál?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Četli jste již časopis Mateřídouška?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Máte fixy?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Komu to neseš?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Řekni svá přání: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Kdyby ________________________________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Ať ___________________________________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Kéž __________________________________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Jaký druh vět jsi vytvořil(a)?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Změn věty na větu </a:t>
            </a:r>
            <a:r>
              <a:rPr lang="cs-CZ" b="1" u="sng" dirty="0" smtClean="0"/>
              <a:t>oznamovací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Také rádi cestujete?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Ať dnes nesněží!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Navštivte zámek Konopiště!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Chodíš </a:t>
            </a:r>
            <a:r>
              <a:rPr lang="cs-CZ" smtClean="0"/>
              <a:t>často pozdě?</a:t>
            </a:r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ŘEŠENÍ: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vět (procvičování):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Napiš druhy vět:</a:t>
            </a:r>
          </a:p>
          <a:p>
            <a:pPr>
              <a:lnSpc>
                <a:spcPct val="200000"/>
              </a:lnSpc>
            </a:pPr>
            <a:r>
              <a:rPr lang="cs-CZ" sz="2800" u="sng" dirty="0" smtClean="0"/>
              <a:t>OZNAMOVACÍ</a:t>
            </a:r>
            <a:endParaRPr lang="cs-CZ" sz="2800" u="sng" dirty="0" smtClean="0"/>
          </a:p>
          <a:p>
            <a:pPr>
              <a:lnSpc>
                <a:spcPct val="200000"/>
              </a:lnSpc>
            </a:pPr>
            <a:r>
              <a:rPr lang="cs-CZ" sz="2800" u="sng" dirty="0" smtClean="0"/>
              <a:t>TÁZACÍ</a:t>
            </a:r>
            <a:endParaRPr lang="cs-CZ" sz="2800" u="sng" dirty="0" smtClean="0"/>
          </a:p>
          <a:p>
            <a:pPr>
              <a:lnSpc>
                <a:spcPct val="200000"/>
              </a:lnSpc>
            </a:pPr>
            <a:r>
              <a:rPr lang="cs-CZ" sz="2800" u="sng" dirty="0" smtClean="0"/>
              <a:t>ROZKAZOVACÍ</a:t>
            </a:r>
          </a:p>
          <a:p>
            <a:pPr>
              <a:lnSpc>
                <a:spcPct val="200000"/>
              </a:lnSpc>
            </a:pPr>
            <a:r>
              <a:rPr lang="cs-CZ" sz="2800" u="sng" dirty="0" smtClean="0"/>
              <a:t>PŘACÍ</a:t>
            </a:r>
            <a:endParaRPr lang="cs-CZ" sz="2800" u="sng" dirty="0" smtClean="0"/>
          </a:p>
          <a:p>
            <a:pPr>
              <a:lnSpc>
                <a:spcPct val="200000"/>
              </a:lnSpc>
            </a:pPr>
            <a:endParaRPr lang="cs-CZ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sz="2000" b="1" dirty="0" smtClean="0"/>
              <a:t>Jaká znaménka se píší za jednotlivými druhy vět</a:t>
            </a:r>
            <a:r>
              <a:rPr lang="cs-CZ" sz="2000" b="1" dirty="0" smtClean="0"/>
              <a:t>?</a:t>
            </a:r>
          </a:p>
          <a:p>
            <a:pPr>
              <a:lnSpc>
                <a:spcPct val="200000"/>
              </a:lnSpc>
            </a:pPr>
            <a:r>
              <a:rPr lang="cs-CZ" sz="2000" u="sng" dirty="0" smtClean="0"/>
              <a:t>.  ?  !</a:t>
            </a:r>
            <a:endParaRPr lang="cs-CZ" sz="2000" u="sng" dirty="0" smtClean="0"/>
          </a:p>
          <a:p>
            <a:pPr>
              <a:lnSpc>
                <a:spcPct val="200000"/>
              </a:lnSpc>
            </a:pPr>
            <a:r>
              <a:rPr lang="cs-CZ" sz="2000" b="1" dirty="0" smtClean="0"/>
              <a:t>Jakou melodii mají jednotlivé věty</a:t>
            </a:r>
            <a:r>
              <a:rPr lang="cs-CZ" sz="2000" b="1" dirty="0" smtClean="0"/>
              <a:t>?</a:t>
            </a:r>
          </a:p>
          <a:p>
            <a:pPr>
              <a:lnSpc>
                <a:spcPct val="200000"/>
              </a:lnSpc>
            </a:pPr>
            <a:r>
              <a:rPr lang="cs-CZ" sz="2000" u="sng" dirty="0" smtClean="0"/>
              <a:t>KLESAJÍCÍ, TÁZACÍ (ANO – NE)  - STOUPAJÍCÍ</a:t>
            </a:r>
            <a:endParaRPr lang="cs-CZ" sz="2000" u="sng" dirty="0" smtClean="0"/>
          </a:p>
          <a:p>
            <a:pPr>
              <a:lnSpc>
                <a:spcPct val="200000"/>
              </a:lnSpc>
            </a:pPr>
            <a:r>
              <a:rPr lang="cs-CZ" sz="2000" b="1" dirty="0" smtClean="0"/>
              <a:t>Uveď příklad věty s </a:t>
            </a:r>
            <a:r>
              <a:rPr lang="cs-CZ" sz="2000" b="1" dirty="0" smtClean="0"/>
              <a:t>klesající a stoupající melodií.</a:t>
            </a:r>
          </a:p>
          <a:p>
            <a:pPr>
              <a:lnSpc>
                <a:spcPct val="200000"/>
              </a:lnSpc>
            </a:pPr>
            <a:r>
              <a:rPr lang="cs-CZ" sz="2000" u="sng" dirty="0" smtClean="0"/>
              <a:t>Kl. -  DNES  JE PÁTEK.</a:t>
            </a:r>
          </a:p>
          <a:p>
            <a:pPr>
              <a:lnSpc>
                <a:spcPct val="200000"/>
              </a:lnSpc>
            </a:pPr>
            <a:r>
              <a:rPr lang="cs-CZ" sz="2000" u="sng" dirty="0" smtClean="0"/>
              <a:t>St. – PŮJDEŠ ZÍTRA NA HŘIŠTĚ? </a:t>
            </a:r>
            <a:endParaRPr lang="cs-CZ" sz="2000" u="sng" dirty="0" smtClean="0"/>
          </a:p>
          <a:p>
            <a:pPr>
              <a:lnSpc>
                <a:spcPct val="200000"/>
              </a:lnSpc>
            </a:pPr>
            <a:endParaRPr lang="cs-CZ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Dopověz otázku: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Jak </a:t>
            </a:r>
            <a:r>
              <a:rPr lang="cs-CZ" u="sng" dirty="0" smtClean="0"/>
              <a:t>často chodíš na ryby</a:t>
            </a:r>
            <a:r>
              <a:rPr lang="cs-CZ" dirty="0" smtClean="0"/>
              <a:t>?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Odkud </a:t>
            </a:r>
            <a:r>
              <a:rPr lang="cs-CZ" u="sng" dirty="0" smtClean="0"/>
              <a:t>jsi přijel</a:t>
            </a:r>
            <a:r>
              <a:rPr lang="cs-CZ" dirty="0" smtClean="0"/>
              <a:t>?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Kam </a:t>
            </a:r>
            <a:r>
              <a:rPr lang="cs-CZ" u="sng" dirty="0" smtClean="0"/>
              <a:t>půjdeš</a:t>
            </a:r>
            <a:r>
              <a:rPr lang="cs-CZ" dirty="0" smtClean="0"/>
              <a:t>?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Proč </a:t>
            </a:r>
            <a:r>
              <a:rPr lang="cs-CZ" u="sng" dirty="0" smtClean="0"/>
              <a:t>přišla pozdě</a:t>
            </a:r>
            <a:r>
              <a:rPr lang="cs-CZ" dirty="0" smtClean="0"/>
              <a:t>?</a:t>
            </a:r>
            <a:endParaRPr lang="cs-CZ" dirty="0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Řekni otázku, když odpověď zní: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Přijel z Prahy</a:t>
            </a:r>
            <a:r>
              <a:rPr lang="cs-CZ" dirty="0" smtClean="0"/>
              <a:t>.   </a:t>
            </a:r>
            <a:r>
              <a:rPr lang="cs-CZ" u="sng" dirty="0" smtClean="0"/>
              <a:t>Odkud přijel?</a:t>
            </a:r>
            <a:endParaRPr lang="cs-CZ" u="sng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Je šest hodin</a:t>
            </a:r>
            <a:r>
              <a:rPr lang="cs-CZ" dirty="0" smtClean="0"/>
              <a:t>.  </a:t>
            </a:r>
            <a:r>
              <a:rPr lang="cs-CZ" u="sng" dirty="0" smtClean="0"/>
              <a:t>Kolik je hodin?</a:t>
            </a:r>
            <a:endParaRPr lang="cs-CZ" u="sng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Pozvu Alenu a Lucku</a:t>
            </a:r>
            <a:r>
              <a:rPr lang="cs-CZ" dirty="0" smtClean="0"/>
              <a:t>.  </a:t>
            </a:r>
            <a:r>
              <a:rPr lang="cs-CZ" u="sng" dirty="0" smtClean="0"/>
              <a:t>Koho pozveš?</a:t>
            </a:r>
            <a:endParaRPr lang="cs-CZ" u="sng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Boty mám z Itálie</a:t>
            </a:r>
            <a:r>
              <a:rPr lang="cs-CZ" dirty="0" smtClean="0"/>
              <a:t>.  </a:t>
            </a:r>
            <a:r>
              <a:rPr lang="cs-CZ" u="sng" dirty="0" smtClean="0"/>
              <a:t>Odkud máš boty?</a:t>
            </a:r>
            <a:endParaRPr lang="cs-CZ" u="sng" dirty="0" smtClean="0"/>
          </a:p>
          <a:p>
            <a:pPr>
              <a:lnSpc>
                <a:spcPct val="200000"/>
              </a:lnSpc>
            </a:pPr>
            <a:endParaRPr lang="cs-CZ" dirty="0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Řekni svá přání: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b="1" dirty="0" smtClean="0"/>
              <a:t>Kdyby</a:t>
            </a:r>
            <a:r>
              <a:rPr lang="cs-CZ" dirty="0" smtClean="0"/>
              <a:t> </a:t>
            </a:r>
            <a:r>
              <a:rPr lang="cs-CZ" u="sng" dirty="0" smtClean="0"/>
              <a:t>tady bylo víc kamarádů!</a:t>
            </a:r>
            <a:endParaRPr lang="cs-CZ" u="sng" dirty="0" smtClean="0"/>
          </a:p>
          <a:p>
            <a:pPr>
              <a:lnSpc>
                <a:spcPct val="150000"/>
              </a:lnSpc>
            </a:pPr>
            <a:r>
              <a:rPr lang="cs-CZ" b="1" dirty="0" smtClean="0"/>
              <a:t>Ať</a:t>
            </a:r>
            <a:r>
              <a:rPr lang="cs-CZ" dirty="0" smtClean="0"/>
              <a:t> </a:t>
            </a:r>
            <a:r>
              <a:rPr lang="cs-CZ" dirty="0" smtClean="0"/>
              <a:t> </a:t>
            </a:r>
            <a:r>
              <a:rPr lang="cs-CZ" u="sng" dirty="0" smtClean="0"/>
              <a:t>je o Vánocích sníh!</a:t>
            </a:r>
            <a:endParaRPr lang="cs-CZ" u="sng" dirty="0" smtClean="0"/>
          </a:p>
          <a:p>
            <a:pPr>
              <a:lnSpc>
                <a:spcPct val="150000"/>
              </a:lnSpc>
            </a:pPr>
            <a:r>
              <a:rPr lang="cs-CZ" b="1" dirty="0" smtClean="0"/>
              <a:t>Kéž</a:t>
            </a:r>
            <a:r>
              <a:rPr lang="cs-CZ" dirty="0" smtClean="0"/>
              <a:t> </a:t>
            </a:r>
            <a:r>
              <a:rPr lang="cs-CZ" u="sng" dirty="0" smtClean="0"/>
              <a:t>by vše dopadlo dobře.</a:t>
            </a:r>
            <a:endParaRPr lang="cs-CZ" u="sng" dirty="0" smtClean="0"/>
          </a:p>
          <a:p>
            <a:pPr>
              <a:lnSpc>
                <a:spcPct val="150000"/>
              </a:lnSpc>
            </a:pPr>
            <a:r>
              <a:rPr lang="cs-CZ" b="1" dirty="0" smtClean="0"/>
              <a:t>Jaký druh vět jsi vytvořil(a</a:t>
            </a:r>
            <a:r>
              <a:rPr lang="cs-CZ" b="1" dirty="0" smtClean="0"/>
              <a:t>)?</a:t>
            </a:r>
          </a:p>
          <a:p>
            <a:pPr>
              <a:lnSpc>
                <a:spcPct val="200000"/>
              </a:lnSpc>
            </a:pPr>
            <a:r>
              <a:rPr lang="cs-CZ" u="sng" dirty="0" smtClean="0"/>
              <a:t>věty přací</a:t>
            </a:r>
            <a:endParaRPr lang="cs-CZ" u="sng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Změn věty na větu </a:t>
            </a:r>
            <a:r>
              <a:rPr lang="cs-CZ" b="1" u="sng" dirty="0" smtClean="0"/>
              <a:t>oznamovací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Také rádi cestujete</a:t>
            </a:r>
            <a:r>
              <a:rPr lang="cs-CZ" dirty="0" smtClean="0"/>
              <a:t>?  </a:t>
            </a:r>
            <a:r>
              <a:rPr lang="cs-CZ" u="sng" dirty="0" smtClean="0"/>
              <a:t>Také rádi cestujeme.</a:t>
            </a:r>
            <a:endParaRPr lang="cs-CZ" u="sng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Ať dnes nesněží</a:t>
            </a:r>
            <a:r>
              <a:rPr lang="cs-CZ" dirty="0" smtClean="0"/>
              <a:t>!  </a:t>
            </a:r>
            <a:r>
              <a:rPr lang="cs-CZ" u="sng" dirty="0" smtClean="0"/>
              <a:t>Dnes nesněží.</a:t>
            </a:r>
            <a:endParaRPr lang="cs-CZ" u="sng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Navštivte zámek Konopiště</a:t>
            </a:r>
            <a:r>
              <a:rPr lang="cs-CZ" dirty="0" smtClean="0"/>
              <a:t>! </a:t>
            </a:r>
          </a:p>
          <a:p>
            <a:pPr>
              <a:lnSpc>
                <a:spcPct val="200000"/>
              </a:lnSpc>
            </a:pPr>
            <a:r>
              <a:rPr lang="cs-CZ" u="sng" dirty="0" smtClean="0"/>
              <a:t>Navštívíme zámek Konopiště.</a:t>
            </a:r>
            <a:endParaRPr lang="cs-CZ" u="sng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Chodíš často pozdě</a:t>
            </a:r>
            <a:r>
              <a:rPr lang="cs-CZ" dirty="0" smtClean="0"/>
              <a:t>?  </a:t>
            </a:r>
            <a:r>
              <a:rPr lang="cs-CZ" u="sng" dirty="0" smtClean="0"/>
              <a:t>Chodíš často pozdě.</a:t>
            </a:r>
            <a:endParaRPr lang="cs-CZ" u="sng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88</TotalTime>
  <Words>393</Words>
  <Application>Microsoft Office PowerPoint</Application>
  <PresentationFormat>Předvádění na obrazovce (4:3)</PresentationFormat>
  <Paragraphs>85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Arkýř</vt:lpstr>
      <vt:lpstr>Snímek 1</vt:lpstr>
      <vt:lpstr>Druhy vět (procvičování):</vt:lpstr>
      <vt:lpstr>Snímek 3</vt:lpstr>
      <vt:lpstr>Dopověz otázku:</vt:lpstr>
      <vt:lpstr>Řekni otázku, když odpověď zní:</vt:lpstr>
      <vt:lpstr>Naznač melodii otázek:</vt:lpstr>
      <vt:lpstr>Řekni svá přání:</vt:lpstr>
      <vt:lpstr>Změn věty na větu oznamovací:</vt:lpstr>
      <vt:lpstr>Snímek 9</vt:lpstr>
      <vt:lpstr>Druhy vět (procvičování):</vt:lpstr>
      <vt:lpstr>Snímek 11</vt:lpstr>
      <vt:lpstr>Dopověz otázku:</vt:lpstr>
      <vt:lpstr>Řekni otázku, když odpověď zní:</vt:lpstr>
      <vt:lpstr>Řekni svá přání:</vt:lpstr>
      <vt:lpstr>Změn věty na větu oznamovací: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 Venglářová</dc:creator>
  <cp:lastModifiedBy>Ivana Venglářová</cp:lastModifiedBy>
  <cp:revision>10</cp:revision>
  <dcterms:created xsi:type="dcterms:W3CDTF">2012-12-02T11:33:22Z</dcterms:created>
  <dcterms:modified xsi:type="dcterms:W3CDTF">2012-12-09T19:37:16Z</dcterms:modified>
</cp:coreProperties>
</file>