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047EC-97E1-4BDD-BB8C-C018DBA4330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A274ACC-0B61-4E9E-BFF9-F1D6128215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047EC-97E1-4BDD-BB8C-C018DBA4330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4ACC-0B61-4E9E-BFF9-F1D6128215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047EC-97E1-4BDD-BB8C-C018DBA4330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A274ACC-0B61-4E9E-BFF9-F1D6128215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047EC-97E1-4BDD-BB8C-C018DBA4330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4ACC-0B61-4E9E-BFF9-F1D6128215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047EC-97E1-4BDD-BB8C-C018DBA4330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4ACC-0B61-4E9E-BFF9-F1D6128215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047EC-97E1-4BDD-BB8C-C018DBA4330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4ACC-0B61-4E9E-BFF9-F1D6128215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047EC-97E1-4BDD-BB8C-C018DBA4330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4ACC-0B61-4E9E-BFF9-F1D6128215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047EC-97E1-4BDD-BB8C-C018DBA4330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4ACC-0B61-4E9E-BFF9-F1D6128215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047EC-97E1-4BDD-BB8C-C018DBA4330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A274ACC-0B61-4E9E-BFF9-F1D6128215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047EC-97E1-4BDD-BB8C-C018DBA4330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4ACC-0B61-4E9E-BFF9-F1D6128215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047EC-97E1-4BDD-BB8C-C018DBA4330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74ACC-0B61-4E9E-BFF9-F1D6128215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08047EC-97E1-4BDD-BB8C-C018DBA43304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A274ACC-0B61-4E9E-BFF9-F1D6128215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16832"/>
            <a:ext cx="6400800" cy="3721968"/>
          </a:xfrm>
        </p:spPr>
        <p:txBody>
          <a:bodyPr/>
          <a:lstStyle/>
          <a:p>
            <a:r>
              <a:rPr lang="cs-CZ" b="1" dirty="0" smtClean="0"/>
              <a:t>VY_32_INOVACE_ČJ.3.15</a:t>
            </a:r>
            <a:endParaRPr lang="cs-CZ" b="1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692696"/>
            <a:ext cx="3600400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2924944"/>
          <a:ext cx="756084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248"/>
                <a:gridCol w="53285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</a:t>
                      </a:r>
                      <a:r>
                        <a:rPr lang="cs-CZ" baseline="0" dirty="0" smtClean="0"/>
                        <a:t>  slouží k procvičování  vyjmenovaných slov po 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Odůvodňuje a píše správné i/y po obojetné</a:t>
                      </a:r>
                      <a:r>
                        <a:rPr lang="cs-CZ" baseline="0" dirty="0" smtClean="0"/>
                        <a:t> souhlásce 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Slova vyjmenovaná a příbuzná, obojetná souhláska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 – prosinec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</a:t>
            </a:r>
            <a:r>
              <a:rPr lang="cs-CZ" b="1" u="sng" dirty="0" smtClean="0"/>
              <a:t> l</a:t>
            </a:r>
            <a:r>
              <a:rPr lang="cs-CZ" dirty="0" smtClean="0"/>
              <a:t> a</a:t>
            </a:r>
            <a:br>
              <a:rPr lang="cs-CZ" dirty="0" smtClean="0"/>
            </a:br>
            <a:r>
              <a:rPr lang="cs-CZ" dirty="0" smtClean="0"/>
              <a:t>slova s nimi příbuzná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Ke každému vyjmenovanému slovu řekni slovo příbuzné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Vysvětli význam slov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Lyska – líska,  lyže – líže,  vyplývat - vyplivat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co je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Černý pták s bílou lysinkou, hnízdí na vodě, žije v celé Evropě? _________________________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Pletivo pod kůrou stromů, které rozvádí živiny, používají ho sadaři při roubování stromů.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_____________________________________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Hořká léčivá bylina, roste na stráních, skládkách i u cest. 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Čísla 1, 3, 5, 7, 9,…______________________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Strom s listy jako srdíčka _________________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synonyma: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Holý, neporostlý, 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Plakat, lkát, 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Nešetřit, špatně využívat, 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Lokat, hltat, 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význam těchto vět?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err="1" smtClean="0"/>
              <a:t>Pol</a:t>
            </a:r>
            <a:r>
              <a:rPr lang="cs-CZ" dirty="0" smtClean="0"/>
              <a:t>__kal anděl__</a:t>
            </a:r>
            <a:r>
              <a:rPr lang="cs-CZ" dirty="0" err="1" smtClean="0"/>
              <a:t>čky</a:t>
            </a:r>
            <a:r>
              <a:rPr lang="cs-CZ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Sl</a:t>
            </a:r>
            <a:r>
              <a:rPr lang="cs-CZ" dirty="0" smtClean="0"/>
              <a:t>__</a:t>
            </a:r>
            <a:r>
              <a:rPr lang="cs-CZ" dirty="0" err="1" smtClean="0"/>
              <a:t>ší</a:t>
            </a:r>
            <a:r>
              <a:rPr lang="cs-CZ" dirty="0" smtClean="0"/>
              <a:t> trávu růst.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Bl</a:t>
            </a:r>
            <a:r>
              <a:rPr lang="cs-CZ" dirty="0" smtClean="0"/>
              <a:t>__ská se na lepší časy.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Pol</a:t>
            </a:r>
            <a:r>
              <a:rPr lang="cs-CZ" dirty="0" smtClean="0"/>
              <a:t>__</a:t>
            </a:r>
            <a:r>
              <a:rPr lang="cs-CZ" dirty="0" err="1" smtClean="0"/>
              <a:t>lo</a:t>
            </a:r>
            <a:r>
              <a:rPr lang="cs-CZ" smtClean="0"/>
              <a:t> ho horko.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Hádej, co je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Černý pták s bílou lysinkou, hnízdí na vodě, žije v celé Evropě?		</a:t>
            </a:r>
            <a:r>
              <a:rPr lang="cs-CZ" b="1" i="1" dirty="0" smtClean="0"/>
              <a:t> lyska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Pletivo pod kůrou stromů, které rozvádí živiny, používají ho sadaři při roubování stromů.</a:t>
            </a:r>
          </a:p>
          <a:p>
            <a:pPr>
              <a:lnSpc>
                <a:spcPct val="150000"/>
              </a:lnSpc>
            </a:pPr>
            <a:r>
              <a:rPr lang="cs-CZ" b="1" i="1" dirty="0" smtClean="0"/>
              <a:t>lýko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Hořká léčivá bylina, roste na stráních, skládkách i u cest. 		</a:t>
            </a:r>
            <a:r>
              <a:rPr lang="cs-CZ" b="1" i="1" dirty="0" smtClean="0"/>
              <a:t>pelyněk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Čísla 1, 3, 5, 7, 9,…		</a:t>
            </a:r>
            <a:r>
              <a:rPr lang="cs-CZ" b="1" i="1" dirty="0" smtClean="0"/>
              <a:t>čísla lichá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Strom s listy jako srdíčka: 	</a:t>
            </a:r>
            <a:r>
              <a:rPr lang="cs-CZ" b="1" i="1" dirty="0" smtClean="0"/>
              <a:t>lípa</a:t>
            </a:r>
            <a:endParaRPr lang="cs-CZ" b="1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synonyma: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Holý, neporostlý, </a:t>
            </a:r>
            <a:r>
              <a:rPr lang="cs-CZ" b="1" i="1" dirty="0" smtClean="0"/>
              <a:t>lysý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Plakat, lkát, </a:t>
            </a:r>
            <a:r>
              <a:rPr lang="cs-CZ" b="1" i="1" dirty="0" smtClean="0"/>
              <a:t>vzlykat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Nešetřit, špatně využívat, </a:t>
            </a:r>
            <a:r>
              <a:rPr lang="cs-CZ" b="1" i="1" dirty="0" smtClean="0"/>
              <a:t>plýtvat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Lokat, hltat, </a:t>
            </a:r>
            <a:r>
              <a:rPr lang="cs-CZ" b="1" i="1" dirty="0" smtClean="0"/>
              <a:t>polykat</a:t>
            </a:r>
            <a:endParaRPr lang="cs-CZ" b="1" i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význam těchto vět?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Pol</a:t>
            </a:r>
            <a:r>
              <a:rPr lang="cs-CZ" b="1" dirty="0" smtClean="0"/>
              <a:t>y</a:t>
            </a:r>
            <a:r>
              <a:rPr lang="cs-CZ" dirty="0" smtClean="0"/>
              <a:t>kal anděl</a:t>
            </a:r>
            <a:r>
              <a:rPr lang="cs-CZ" b="1" dirty="0" smtClean="0"/>
              <a:t>í</a:t>
            </a:r>
            <a:r>
              <a:rPr lang="cs-CZ" dirty="0" smtClean="0"/>
              <a:t>čky. (</a:t>
            </a:r>
            <a:r>
              <a:rPr lang="cs-CZ" b="1" i="1" dirty="0" smtClean="0"/>
              <a:t>Topil se.</a:t>
            </a:r>
            <a:r>
              <a:rPr lang="cs-CZ" dirty="0" smtClean="0"/>
              <a:t>)</a:t>
            </a:r>
            <a:endParaRPr lang="cs-CZ" b="1" i="1" dirty="0" smtClean="0"/>
          </a:p>
          <a:p>
            <a:pPr>
              <a:lnSpc>
                <a:spcPct val="200000"/>
              </a:lnSpc>
            </a:pPr>
            <a:r>
              <a:rPr lang="cs-CZ" dirty="0" smtClean="0"/>
              <a:t>Sl</a:t>
            </a:r>
            <a:r>
              <a:rPr lang="cs-CZ" b="1" dirty="0" smtClean="0"/>
              <a:t>y</a:t>
            </a:r>
            <a:r>
              <a:rPr lang="cs-CZ" dirty="0" smtClean="0"/>
              <a:t>ší trávu růst. ( </a:t>
            </a:r>
            <a:r>
              <a:rPr lang="cs-CZ" b="1" i="1" dirty="0" smtClean="0"/>
              <a:t>Očekává něco, co ani nemusí nastat.</a:t>
            </a:r>
            <a:r>
              <a:rPr lang="cs-CZ" dirty="0" smtClean="0"/>
              <a:t>)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Bl</a:t>
            </a:r>
            <a:r>
              <a:rPr lang="cs-CZ" b="1" dirty="0" smtClean="0"/>
              <a:t>ý</a:t>
            </a:r>
            <a:r>
              <a:rPr lang="cs-CZ" dirty="0" smtClean="0"/>
              <a:t>ská se na lepší časy. (</a:t>
            </a:r>
            <a:r>
              <a:rPr lang="cs-CZ" b="1" i="1" dirty="0" smtClean="0"/>
              <a:t>Bude lépe.</a:t>
            </a:r>
            <a:r>
              <a:rPr lang="cs-CZ" dirty="0" smtClean="0"/>
              <a:t>)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Pol</a:t>
            </a:r>
            <a:r>
              <a:rPr lang="cs-CZ" b="1" dirty="0" smtClean="0"/>
              <a:t>i</a:t>
            </a:r>
            <a:r>
              <a:rPr lang="cs-CZ" dirty="0" smtClean="0"/>
              <a:t>lo ho horko. (</a:t>
            </a:r>
            <a:r>
              <a:rPr lang="cs-CZ" b="1" i="1" dirty="0" smtClean="0"/>
              <a:t>Zpotil se, lekl se</a:t>
            </a:r>
            <a:r>
              <a:rPr lang="cs-CZ" dirty="0" smtClean="0"/>
              <a:t>.)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63</TotalTime>
  <Words>315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Snímek 1</vt:lpstr>
      <vt:lpstr>Vyjmenovaná slova po l a slova s nimi příbuzná</vt:lpstr>
      <vt:lpstr>Hádej, co je to?</vt:lpstr>
      <vt:lpstr>Snímek 4</vt:lpstr>
      <vt:lpstr>Doplň synonyma:</vt:lpstr>
      <vt:lpstr>Znáš význam těchto vět?</vt:lpstr>
      <vt:lpstr>Řešení: </vt:lpstr>
      <vt:lpstr>Hádej, co je to?</vt:lpstr>
      <vt:lpstr>Snímek 9</vt:lpstr>
      <vt:lpstr>Doplň synonyma:</vt:lpstr>
      <vt:lpstr>Znáš význam těchto vět?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7</cp:revision>
  <dcterms:created xsi:type="dcterms:W3CDTF">2012-12-02T12:49:29Z</dcterms:created>
  <dcterms:modified xsi:type="dcterms:W3CDTF">2012-12-10T18:17:25Z</dcterms:modified>
</cp:coreProperties>
</file>